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mp4" ContentType="video/mp4"/>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3" r:id="rId4"/>
  </p:sldMasterIdLst>
  <p:notesMasterIdLst>
    <p:notesMasterId r:id="rId42"/>
  </p:notesMasterIdLst>
  <p:handoutMasterIdLst>
    <p:handoutMasterId r:id="rId43"/>
  </p:handoutMasterIdLst>
  <p:sldIdLst>
    <p:sldId id="318" r:id="rId5"/>
    <p:sldId id="293" r:id="rId6"/>
    <p:sldId id="291" r:id="rId7"/>
    <p:sldId id="306" r:id="rId8"/>
    <p:sldId id="409" r:id="rId9"/>
    <p:sldId id="410" r:id="rId10"/>
    <p:sldId id="406" r:id="rId11"/>
    <p:sldId id="284" r:id="rId12"/>
    <p:sldId id="295" r:id="rId13"/>
    <p:sldId id="303" r:id="rId14"/>
    <p:sldId id="297" r:id="rId15"/>
    <p:sldId id="298" r:id="rId16"/>
    <p:sldId id="362" r:id="rId17"/>
    <p:sldId id="407" r:id="rId18"/>
    <p:sldId id="408" r:id="rId19"/>
    <p:sldId id="364" r:id="rId20"/>
    <p:sldId id="365" r:id="rId21"/>
    <p:sldId id="366" r:id="rId22"/>
    <p:sldId id="367" r:id="rId23"/>
    <p:sldId id="368" r:id="rId24"/>
    <p:sldId id="396" r:id="rId25"/>
    <p:sldId id="397" r:id="rId26"/>
    <p:sldId id="369" r:id="rId27"/>
    <p:sldId id="398" r:id="rId28"/>
    <p:sldId id="370" r:id="rId29"/>
    <p:sldId id="371" r:id="rId30"/>
    <p:sldId id="380" r:id="rId31"/>
    <p:sldId id="381" r:id="rId32"/>
    <p:sldId id="403" r:id="rId33"/>
    <p:sldId id="372" r:id="rId34"/>
    <p:sldId id="373" r:id="rId35"/>
    <p:sldId id="376" r:id="rId36"/>
    <p:sldId id="402" r:id="rId37"/>
    <p:sldId id="377" r:id="rId38"/>
    <p:sldId id="375" r:id="rId39"/>
    <p:sldId id="378" r:id="rId40"/>
    <p:sldId id="399" r:id="rId41"/>
  </p:sldIdLst>
  <p:sldSz cx="9144000" cy="5143500" type="screen16x9"/>
  <p:notesSz cx="6858000" cy="9144000"/>
  <p:defaultTextStyle>
    <a:defPPr rtl="0">
      <a:defRPr lang="es-ES"/>
    </a:defPPr>
    <a:lvl1pPr marL="0" algn="l" defTabSz="914262" rtl="0" eaLnBrk="1" latinLnBrk="0" hangingPunct="1">
      <a:defRPr sz="1800" kern="1200">
        <a:solidFill>
          <a:schemeClr val="tx1"/>
        </a:solidFill>
        <a:latin typeface="+mn-lt"/>
        <a:ea typeface="+mn-ea"/>
        <a:cs typeface="+mn-cs"/>
      </a:defRPr>
    </a:lvl1pPr>
    <a:lvl2pPr marL="457131" algn="l" defTabSz="914262" rtl="0" eaLnBrk="1" latinLnBrk="0" hangingPunct="1">
      <a:defRPr sz="1800" kern="1200">
        <a:solidFill>
          <a:schemeClr val="tx1"/>
        </a:solidFill>
        <a:latin typeface="+mn-lt"/>
        <a:ea typeface="+mn-ea"/>
        <a:cs typeface="+mn-cs"/>
      </a:defRPr>
    </a:lvl2pPr>
    <a:lvl3pPr marL="914262" algn="l" defTabSz="914262" rtl="0" eaLnBrk="1" latinLnBrk="0" hangingPunct="1">
      <a:defRPr sz="1800" kern="1200">
        <a:solidFill>
          <a:schemeClr val="tx1"/>
        </a:solidFill>
        <a:latin typeface="+mn-lt"/>
        <a:ea typeface="+mn-ea"/>
        <a:cs typeface="+mn-cs"/>
      </a:defRPr>
    </a:lvl3pPr>
    <a:lvl4pPr marL="1371393" algn="l" defTabSz="914262" rtl="0" eaLnBrk="1" latinLnBrk="0" hangingPunct="1">
      <a:defRPr sz="1800" kern="1200">
        <a:solidFill>
          <a:schemeClr val="tx1"/>
        </a:solidFill>
        <a:latin typeface="+mn-lt"/>
        <a:ea typeface="+mn-ea"/>
        <a:cs typeface="+mn-cs"/>
      </a:defRPr>
    </a:lvl4pPr>
    <a:lvl5pPr marL="1828524" algn="l" defTabSz="914262" rtl="0" eaLnBrk="1" latinLnBrk="0" hangingPunct="1">
      <a:defRPr sz="1800" kern="1200">
        <a:solidFill>
          <a:schemeClr val="tx1"/>
        </a:solidFill>
        <a:latin typeface="+mn-lt"/>
        <a:ea typeface="+mn-ea"/>
        <a:cs typeface="+mn-cs"/>
      </a:defRPr>
    </a:lvl5pPr>
    <a:lvl6pPr marL="2285654" algn="l" defTabSz="914262" rtl="0" eaLnBrk="1" latinLnBrk="0" hangingPunct="1">
      <a:defRPr sz="1800" kern="1200">
        <a:solidFill>
          <a:schemeClr val="tx1"/>
        </a:solidFill>
        <a:latin typeface="+mn-lt"/>
        <a:ea typeface="+mn-ea"/>
        <a:cs typeface="+mn-cs"/>
      </a:defRPr>
    </a:lvl6pPr>
    <a:lvl7pPr marL="2742786" algn="l" defTabSz="914262" rtl="0" eaLnBrk="1" latinLnBrk="0" hangingPunct="1">
      <a:defRPr sz="1800" kern="1200">
        <a:solidFill>
          <a:schemeClr val="tx1"/>
        </a:solidFill>
        <a:latin typeface="+mn-lt"/>
        <a:ea typeface="+mn-ea"/>
        <a:cs typeface="+mn-cs"/>
      </a:defRPr>
    </a:lvl7pPr>
    <a:lvl8pPr marL="3199915" algn="l" defTabSz="914262" rtl="0" eaLnBrk="1" latinLnBrk="0" hangingPunct="1">
      <a:defRPr sz="1800" kern="1200">
        <a:solidFill>
          <a:schemeClr val="tx1"/>
        </a:solidFill>
        <a:latin typeface="+mn-lt"/>
        <a:ea typeface="+mn-ea"/>
        <a:cs typeface="+mn-cs"/>
      </a:defRPr>
    </a:lvl8pPr>
    <a:lvl9pPr marL="3657047" algn="l" defTabSz="914262"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6" pos="3839">
          <p15:clr>
            <a:srgbClr val="A4A3A4"/>
          </p15:clr>
        </p15:guide>
        <p15:guide id="7" orient="horz" pos="1620">
          <p15:clr>
            <a:srgbClr val="A4A3A4"/>
          </p15:clr>
        </p15:guide>
        <p15:guide id="8"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6B043"/>
    <a:srgbClr val="33CC3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D03447BB-5D67-496B-8E87-E561075AD55C}">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D03447BB-5D67-496B-8E87-E561075AD55C}" styleName="Dark Style 1 - Accent 3">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3"/>
          </a:solidFill>
        </a:fill>
      </a:tcStyle>
    </a:wholeTbl>
    <a:band1H>
      <a:tcStyle>
        <a:tcBdr/>
        <a:fill>
          <a:solidFill>
            <a:schemeClr val="accent3">
              <a:shade val="60000"/>
            </a:schemeClr>
          </a:solidFill>
        </a:fill>
      </a:tcStyle>
    </a:band1H>
    <a:band1V>
      <a:tcStyle>
        <a:tcBdr/>
        <a:fill>
          <a:solidFill>
            <a:schemeClr val="accent3">
              <a:shade val="60000"/>
            </a:schemeClr>
          </a:solidFill>
        </a:fill>
      </a:tcStyle>
    </a:band1V>
    <a:lastCol>
      <a:tcTxStyle b="on"/>
      <a:tcStyle>
        <a:tcBdr>
          <a:left>
            <a:ln w="25400" cmpd="sng">
              <a:solidFill>
                <a:schemeClr val="lt1"/>
              </a:solidFill>
            </a:ln>
          </a:left>
        </a:tcBdr>
        <a:fill>
          <a:solidFill>
            <a:schemeClr val="accent3">
              <a:shade val="60000"/>
            </a:schemeClr>
          </a:solidFill>
        </a:fill>
      </a:tcStyle>
    </a:lastCol>
    <a:firstCol>
      <a:tcTxStyle b="on"/>
      <a:tcStyle>
        <a:tcBdr>
          <a:right>
            <a:ln w="25400" cmpd="sng">
              <a:solidFill>
                <a:schemeClr val="lt1"/>
              </a:solidFill>
            </a:ln>
          </a:right>
        </a:tcBdr>
        <a:fill>
          <a:solidFill>
            <a:schemeClr val="accent3">
              <a:shade val="60000"/>
            </a:schemeClr>
          </a:solidFill>
        </a:fill>
      </a:tcStyle>
    </a:firstCol>
    <a:lastRow>
      <a:tcTxStyle b="on"/>
      <a:tcStyle>
        <a:tcBdr>
          <a:top>
            <a:ln w="25400" cmpd="sng">
              <a:solidFill>
                <a:schemeClr val="lt1"/>
              </a:solidFill>
            </a:ln>
          </a:top>
        </a:tcBdr>
        <a:fill>
          <a:solidFill>
            <a:schemeClr val="accent3">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125E5076-3810-47DD-B79F-674D7AD40C01}" styleName="Dark Style 1 - Accent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338" autoAdjust="0"/>
    <p:restoredTop sz="94434" autoAdjust="0"/>
  </p:normalViewPr>
  <p:slideViewPr>
    <p:cSldViewPr>
      <p:cViewPr varScale="1">
        <p:scale>
          <a:sx n="93" d="100"/>
          <a:sy n="93" d="100"/>
        </p:scale>
        <p:origin x="774" y="78"/>
      </p:cViewPr>
      <p:guideLst>
        <p:guide orient="horz" pos="2160"/>
        <p:guide pos="3839"/>
        <p:guide orient="horz" pos="1620"/>
        <p:guide pos="2880"/>
      </p:guideLst>
    </p:cSldViewPr>
  </p:slideViewPr>
  <p:notesTextViewPr>
    <p:cViewPr>
      <p:scale>
        <a:sx n="1" d="1"/>
        <a:sy n="1" d="1"/>
      </p:scale>
      <p:origin x="0" y="0"/>
    </p:cViewPr>
  </p:notesTextViewPr>
  <p:notesViewPr>
    <p:cSldViewPr showGuides="1">
      <p:cViewPr varScale="1">
        <p:scale>
          <a:sx n="88" d="100"/>
          <a:sy n="88" d="100"/>
        </p:scale>
        <p:origin x="3024" y="66"/>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notesMaster" Target="notesMasters/notesMaster1.xml"/><Relationship Id="rId47" Type="http://schemas.openxmlformats.org/officeDocument/2006/relationships/tableStyles" Target="tableStyle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handoutMaster" Target="handoutMasters/handoutMaster1.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theme" Target="theme/theme1.xml"/><Relationship Id="rId20" Type="http://schemas.openxmlformats.org/officeDocument/2006/relationships/slide" Target="slides/slide16.xml"/><Relationship Id="rId41" Type="http://schemas.openxmlformats.org/officeDocument/2006/relationships/slide" Target="slides/slide3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posición de encabezado 1"/>
          <p:cNvSpPr>
            <a:spLocks noGrp="1"/>
          </p:cNvSpPr>
          <p:nvPr>
            <p:ph type="hdr" sz="quarter"/>
          </p:nvPr>
        </p:nvSpPr>
        <p:spPr>
          <a:xfrm>
            <a:off x="0" y="0"/>
            <a:ext cx="2971800" cy="457200"/>
          </a:xfrm>
          <a:prstGeom prst="rect">
            <a:avLst/>
          </a:prstGeom>
        </p:spPr>
        <p:txBody>
          <a:bodyPr vert="horz" lIns="91440" tIns="45720" rIns="91440" bIns="45720" rtlCol="0"/>
          <a:lstStyle>
            <a:lvl1pPr algn="l" rtl="0">
              <a:defRPr sz="1200"/>
            </a:lvl1pPr>
          </a:lstStyle>
          <a:p>
            <a:pPr rtl="0"/>
            <a:endParaRPr lang="es-ES" dirty="0"/>
          </a:p>
        </p:txBody>
      </p:sp>
      <p:sp>
        <p:nvSpPr>
          <p:cNvPr id="3" name="Marcador de posición de fecha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l" rtl="0">
              <a:defRPr sz="1200"/>
            </a:lvl1pPr>
          </a:lstStyle>
          <a:p>
            <a:pPr algn="r" rtl="0"/>
            <a:fld id="{17011C6F-C288-409C-AD48-1488E38FD8A8}" type="datetime1">
              <a:rPr lang="es-ES" smtClean="0"/>
              <a:t>21/04/2018</a:t>
            </a:fld>
            <a:endParaRPr lang="es-ES" dirty="0"/>
          </a:p>
        </p:txBody>
      </p:sp>
      <p:sp>
        <p:nvSpPr>
          <p:cNvPr id="4" name="Marcador de posición de pie de página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rtl="0">
              <a:defRPr sz="1200"/>
            </a:lvl1pPr>
          </a:lstStyle>
          <a:p>
            <a:pPr rtl="0"/>
            <a:endParaRPr lang="es-ES" dirty="0"/>
          </a:p>
        </p:txBody>
      </p:sp>
      <p:sp>
        <p:nvSpPr>
          <p:cNvPr id="5" name="Marcador de posición de número de diapositiva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l" rtl="0">
              <a:defRPr sz="1200"/>
            </a:lvl1pPr>
          </a:lstStyle>
          <a:p>
            <a:pPr algn="r" rtl="0"/>
            <a:fld id="{DA52D9BF-D574-4807-B36C-9E2A025BE826}" type="slidenum">
              <a:rPr lang="es-ES" smtClean="0"/>
              <a:pPr algn="r" rtl="0"/>
              <a:t>‹Nº›</a:t>
            </a:fld>
            <a:endParaRPr lang="es-ES" dirty="0"/>
          </a:p>
        </p:txBody>
      </p:sp>
    </p:spTree>
    <p:extLst>
      <p:ext uri="{BB962C8B-B14F-4D97-AF65-F5344CB8AC3E}">
        <p14:creationId xmlns:p14="http://schemas.microsoft.com/office/powerpoint/2010/main" val="230679213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posición de encabezado 1"/>
          <p:cNvSpPr>
            <a:spLocks noGrp="1"/>
          </p:cNvSpPr>
          <p:nvPr>
            <p:ph type="hdr" sz="quarter"/>
          </p:nvPr>
        </p:nvSpPr>
        <p:spPr>
          <a:xfrm>
            <a:off x="0" y="0"/>
            <a:ext cx="2971800" cy="457200"/>
          </a:xfrm>
          <a:prstGeom prst="rect">
            <a:avLst/>
          </a:prstGeom>
        </p:spPr>
        <p:txBody>
          <a:bodyPr vert="horz" lIns="91440" tIns="45720" rIns="91440" bIns="45720" rtlCol="0"/>
          <a:lstStyle>
            <a:lvl1pPr algn="l" rtl="0">
              <a:defRPr sz="1200"/>
            </a:lvl1pPr>
          </a:lstStyle>
          <a:p>
            <a:pPr rtl="0"/>
            <a:endParaRPr lang="es-ES" noProof="0" dirty="0"/>
          </a:p>
        </p:txBody>
      </p:sp>
      <p:sp>
        <p:nvSpPr>
          <p:cNvPr id="3" name="Marcador de posición de fecha 2"/>
          <p:cNvSpPr>
            <a:spLocks noGrp="1"/>
          </p:cNvSpPr>
          <p:nvPr>
            <p:ph type="dt" idx="1"/>
          </p:nvPr>
        </p:nvSpPr>
        <p:spPr>
          <a:xfrm>
            <a:off x="3884613" y="0"/>
            <a:ext cx="2971800" cy="457200"/>
          </a:xfrm>
          <a:prstGeom prst="rect">
            <a:avLst/>
          </a:prstGeom>
        </p:spPr>
        <p:txBody>
          <a:bodyPr vert="horz" lIns="91440" tIns="45720" rIns="91440" bIns="45720" rtlCol="0"/>
          <a:lstStyle>
            <a:lvl1pPr algn="r" rtl="0">
              <a:defRPr sz="1200"/>
            </a:lvl1pPr>
          </a:lstStyle>
          <a:p>
            <a:fld id="{993C7A80-60A9-45CE-8B7E-3428BB3E7EEE}" type="datetime1">
              <a:rPr lang="es-ES" noProof="0" smtClean="0"/>
              <a:pPr/>
              <a:t>21/04/2018</a:t>
            </a:fld>
            <a:endParaRPr lang="es-ES" noProof="0" dirty="0"/>
          </a:p>
        </p:txBody>
      </p:sp>
      <p:sp>
        <p:nvSpPr>
          <p:cNvPr id="4" name="Marcador de posición de imagen de diapositiva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pPr rtl="0"/>
            <a:endParaRPr lang="es-ES" noProof="0" dirty="0"/>
          </a:p>
        </p:txBody>
      </p:sp>
      <p:sp>
        <p:nvSpPr>
          <p:cNvPr id="5" name="Marcador de posición de notas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rtl="0"/>
            <a:r>
              <a:rPr lang="es-ES" noProof="0" dirty="0" smtClean="0"/>
              <a:t>Haga clic para modificar el estilo de texto del patrón</a:t>
            </a:r>
          </a:p>
          <a:p>
            <a:pPr lvl="1" rtl="0"/>
            <a:r>
              <a:rPr lang="es-ES" noProof="0" dirty="0" smtClean="0"/>
              <a:t>Segundo nivel</a:t>
            </a:r>
          </a:p>
          <a:p>
            <a:pPr lvl="2" rtl="0"/>
            <a:r>
              <a:rPr lang="es-ES" noProof="0" dirty="0" smtClean="0"/>
              <a:t>Tercer nivel</a:t>
            </a:r>
          </a:p>
          <a:p>
            <a:pPr lvl="3" rtl="0"/>
            <a:r>
              <a:rPr lang="es-ES" noProof="0" dirty="0" smtClean="0"/>
              <a:t>Cuarto nivel</a:t>
            </a:r>
          </a:p>
          <a:p>
            <a:pPr lvl="4" rtl="0"/>
            <a:r>
              <a:rPr lang="es-ES" noProof="0" dirty="0" smtClean="0"/>
              <a:t>Quinto nivel</a:t>
            </a:r>
            <a:endParaRPr lang="es-ES" noProof="0" dirty="0"/>
          </a:p>
        </p:txBody>
      </p:sp>
      <p:sp>
        <p:nvSpPr>
          <p:cNvPr id="6" name="Marcador de posición de pie de página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rtl="0">
              <a:defRPr sz="1200"/>
            </a:lvl1pPr>
          </a:lstStyle>
          <a:p>
            <a:pPr rtl="0"/>
            <a:endParaRPr lang="es-ES" noProof="0" dirty="0"/>
          </a:p>
        </p:txBody>
      </p:sp>
      <p:sp>
        <p:nvSpPr>
          <p:cNvPr id="7" name="Marcador de posición de número de diapositiva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rtl="0">
              <a:defRPr sz="1200"/>
            </a:lvl1pPr>
          </a:lstStyle>
          <a:p>
            <a:fld id="{9E11EC53-F507-411E-9ADC-FBCFECE09D3D}" type="slidenum">
              <a:rPr lang="es-ES" noProof="0" smtClean="0"/>
              <a:pPr/>
              <a:t>‹Nº›</a:t>
            </a:fld>
            <a:endParaRPr lang="es-ES" noProof="0" dirty="0"/>
          </a:p>
        </p:txBody>
      </p:sp>
    </p:spTree>
    <p:extLst>
      <p:ext uri="{BB962C8B-B14F-4D97-AF65-F5344CB8AC3E}">
        <p14:creationId xmlns:p14="http://schemas.microsoft.com/office/powerpoint/2010/main" val="758182631"/>
      </p:ext>
    </p:extLst>
  </p:cSld>
  <p:clrMap bg1="lt1" tx1="dk1" bg2="lt2" tx2="dk2" accent1="accent1" accent2="accent2" accent3="accent3" accent4="accent4" accent5="accent5" accent6="accent6" hlink="hlink" folHlink="folHlink"/>
  <p:notesStyle>
    <a:lvl1pPr marL="0" algn="l" defTabSz="914262" rtl="0" eaLnBrk="1" latinLnBrk="0" hangingPunct="1">
      <a:defRPr sz="1100" kern="1200">
        <a:solidFill>
          <a:schemeClr val="tx1"/>
        </a:solidFill>
        <a:latin typeface="+mn-lt"/>
        <a:ea typeface="+mn-ea"/>
        <a:cs typeface="+mn-cs"/>
      </a:defRPr>
    </a:lvl1pPr>
    <a:lvl2pPr marL="457131" algn="l" defTabSz="914262" rtl="0" eaLnBrk="1" latinLnBrk="0" hangingPunct="1">
      <a:defRPr sz="1100" kern="1200">
        <a:solidFill>
          <a:schemeClr val="tx1"/>
        </a:solidFill>
        <a:latin typeface="+mn-lt"/>
        <a:ea typeface="+mn-ea"/>
        <a:cs typeface="+mn-cs"/>
      </a:defRPr>
    </a:lvl2pPr>
    <a:lvl3pPr marL="914262" algn="l" defTabSz="914262" rtl="0" eaLnBrk="1" latinLnBrk="0" hangingPunct="1">
      <a:defRPr sz="1100" kern="1200">
        <a:solidFill>
          <a:schemeClr val="tx1"/>
        </a:solidFill>
        <a:latin typeface="+mn-lt"/>
        <a:ea typeface="+mn-ea"/>
        <a:cs typeface="+mn-cs"/>
      </a:defRPr>
    </a:lvl3pPr>
    <a:lvl4pPr marL="1371393" algn="l" defTabSz="914262" rtl="0" eaLnBrk="1" latinLnBrk="0" hangingPunct="1">
      <a:defRPr sz="1100" kern="1200">
        <a:solidFill>
          <a:schemeClr val="tx1"/>
        </a:solidFill>
        <a:latin typeface="+mn-lt"/>
        <a:ea typeface="+mn-ea"/>
        <a:cs typeface="+mn-cs"/>
      </a:defRPr>
    </a:lvl4pPr>
    <a:lvl5pPr marL="1828524" algn="l" defTabSz="914262" rtl="0" eaLnBrk="1" latinLnBrk="0" hangingPunct="1">
      <a:defRPr sz="1100" kern="1200">
        <a:solidFill>
          <a:schemeClr val="tx1"/>
        </a:solidFill>
        <a:latin typeface="+mn-lt"/>
        <a:ea typeface="+mn-ea"/>
        <a:cs typeface="+mn-cs"/>
      </a:defRPr>
    </a:lvl5pPr>
    <a:lvl6pPr marL="2285654" algn="l" defTabSz="914262" rtl="0" eaLnBrk="1" latinLnBrk="0" hangingPunct="1">
      <a:defRPr sz="1100" kern="1200">
        <a:solidFill>
          <a:schemeClr val="tx1"/>
        </a:solidFill>
        <a:latin typeface="+mn-lt"/>
        <a:ea typeface="+mn-ea"/>
        <a:cs typeface="+mn-cs"/>
      </a:defRPr>
    </a:lvl6pPr>
    <a:lvl7pPr marL="2742786" algn="l" defTabSz="914262" rtl="0" eaLnBrk="1" latinLnBrk="0" hangingPunct="1">
      <a:defRPr sz="1100" kern="1200">
        <a:solidFill>
          <a:schemeClr val="tx1"/>
        </a:solidFill>
        <a:latin typeface="+mn-lt"/>
        <a:ea typeface="+mn-ea"/>
        <a:cs typeface="+mn-cs"/>
      </a:defRPr>
    </a:lvl7pPr>
    <a:lvl8pPr marL="3199915" algn="l" defTabSz="914262" rtl="0" eaLnBrk="1" latinLnBrk="0" hangingPunct="1">
      <a:defRPr sz="1100" kern="1200">
        <a:solidFill>
          <a:schemeClr val="tx1"/>
        </a:solidFill>
        <a:latin typeface="+mn-lt"/>
        <a:ea typeface="+mn-ea"/>
        <a:cs typeface="+mn-cs"/>
      </a:defRPr>
    </a:lvl8pPr>
    <a:lvl9pPr marL="3657047" algn="l" defTabSz="914262" rtl="0" eaLnBrk="1" latinLnBrk="0" hangingPunct="1">
      <a:defRPr sz="11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381000" y="685800"/>
            <a:ext cx="6096000" cy="3429000"/>
          </a:xfrm>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sz="quarter" idx="10"/>
          </p:nvPr>
        </p:nvSpPr>
        <p:spPr/>
        <p:txBody>
          <a:bodyPr/>
          <a:lstStyle/>
          <a:p>
            <a:fld id="{9E11EC53-F507-411E-9ADC-FBCFECE09D3D}" type="slidenum">
              <a:rPr lang="es-ES" noProof="0" smtClean="0"/>
              <a:pPr/>
              <a:t>1</a:t>
            </a:fld>
            <a:endParaRPr lang="es-ES" noProof="0" dirty="0"/>
          </a:p>
        </p:txBody>
      </p:sp>
    </p:spTree>
    <p:extLst>
      <p:ext uri="{BB962C8B-B14F-4D97-AF65-F5344CB8AC3E}">
        <p14:creationId xmlns:p14="http://schemas.microsoft.com/office/powerpoint/2010/main" val="54127992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381000" y="685800"/>
            <a:ext cx="6096000" cy="3429000"/>
          </a:xfrm>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sz="quarter" idx="10"/>
          </p:nvPr>
        </p:nvSpPr>
        <p:spPr/>
        <p:txBody>
          <a:bodyPr/>
          <a:lstStyle/>
          <a:p>
            <a:fld id="{9E11EC53-F507-411E-9ADC-FBCFECE09D3D}" type="slidenum">
              <a:rPr lang="es-ES" noProof="0" smtClean="0"/>
              <a:pPr/>
              <a:t>10</a:t>
            </a:fld>
            <a:endParaRPr lang="es-ES" noProof="0" dirty="0"/>
          </a:p>
        </p:txBody>
      </p:sp>
    </p:spTree>
    <p:extLst>
      <p:ext uri="{BB962C8B-B14F-4D97-AF65-F5344CB8AC3E}">
        <p14:creationId xmlns:p14="http://schemas.microsoft.com/office/powerpoint/2010/main" val="54127992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381000" y="685800"/>
            <a:ext cx="6096000" cy="3429000"/>
          </a:xfrm>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sz="quarter" idx="10"/>
          </p:nvPr>
        </p:nvSpPr>
        <p:spPr/>
        <p:txBody>
          <a:bodyPr/>
          <a:lstStyle/>
          <a:p>
            <a:fld id="{9E11EC53-F507-411E-9ADC-FBCFECE09D3D}" type="slidenum">
              <a:rPr lang="es-ES" noProof="0" smtClean="0"/>
              <a:pPr/>
              <a:t>11</a:t>
            </a:fld>
            <a:endParaRPr lang="es-ES" noProof="0" dirty="0"/>
          </a:p>
        </p:txBody>
      </p:sp>
    </p:spTree>
    <p:extLst>
      <p:ext uri="{BB962C8B-B14F-4D97-AF65-F5344CB8AC3E}">
        <p14:creationId xmlns:p14="http://schemas.microsoft.com/office/powerpoint/2010/main" val="54127992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381000" y="685800"/>
            <a:ext cx="6096000" cy="3429000"/>
          </a:xfrm>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sz="quarter" idx="10"/>
          </p:nvPr>
        </p:nvSpPr>
        <p:spPr/>
        <p:txBody>
          <a:bodyPr/>
          <a:lstStyle/>
          <a:p>
            <a:fld id="{9E11EC53-F507-411E-9ADC-FBCFECE09D3D}" type="slidenum">
              <a:rPr lang="es-ES" noProof="0" smtClean="0"/>
              <a:pPr/>
              <a:t>12</a:t>
            </a:fld>
            <a:endParaRPr lang="es-ES" noProof="0" dirty="0"/>
          </a:p>
        </p:txBody>
      </p:sp>
    </p:spTree>
    <p:extLst>
      <p:ext uri="{BB962C8B-B14F-4D97-AF65-F5344CB8AC3E}">
        <p14:creationId xmlns:p14="http://schemas.microsoft.com/office/powerpoint/2010/main" val="54127992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381000" y="685800"/>
            <a:ext cx="6096000" cy="3429000"/>
          </a:xfrm>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sz="quarter" idx="10"/>
          </p:nvPr>
        </p:nvSpPr>
        <p:spPr/>
        <p:txBody>
          <a:bodyPr/>
          <a:lstStyle/>
          <a:p>
            <a:fld id="{9E11EC53-F507-411E-9ADC-FBCFECE09D3D}" type="slidenum">
              <a:rPr lang="es-ES" noProof="0" smtClean="0"/>
              <a:pPr/>
              <a:t>13</a:t>
            </a:fld>
            <a:endParaRPr lang="es-ES" noProof="0" dirty="0"/>
          </a:p>
        </p:txBody>
      </p:sp>
    </p:spTree>
    <p:extLst>
      <p:ext uri="{BB962C8B-B14F-4D97-AF65-F5344CB8AC3E}">
        <p14:creationId xmlns:p14="http://schemas.microsoft.com/office/powerpoint/2010/main" val="284693954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381000" y="685800"/>
            <a:ext cx="6096000" cy="3429000"/>
          </a:xfrm>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sz="quarter" idx="10"/>
          </p:nvPr>
        </p:nvSpPr>
        <p:spPr/>
        <p:txBody>
          <a:bodyPr/>
          <a:lstStyle/>
          <a:p>
            <a:fld id="{9E11EC53-F507-411E-9ADC-FBCFECE09D3D}" type="slidenum">
              <a:rPr lang="es-ES" noProof="0" smtClean="0"/>
              <a:pPr/>
              <a:t>14</a:t>
            </a:fld>
            <a:endParaRPr lang="es-ES" noProof="0" dirty="0"/>
          </a:p>
        </p:txBody>
      </p:sp>
    </p:spTree>
    <p:extLst>
      <p:ext uri="{BB962C8B-B14F-4D97-AF65-F5344CB8AC3E}">
        <p14:creationId xmlns:p14="http://schemas.microsoft.com/office/powerpoint/2010/main" val="90876097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381000" y="685800"/>
            <a:ext cx="6096000" cy="3429000"/>
          </a:xfrm>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sz="quarter" idx="10"/>
          </p:nvPr>
        </p:nvSpPr>
        <p:spPr/>
        <p:txBody>
          <a:bodyPr/>
          <a:lstStyle/>
          <a:p>
            <a:fld id="{9E11EC53-F507-411E-9ADC-FBCFECE09D3D}" type="slidenum">
              <a:rPr lang="es-ES" noProof="0" smtClean="0"/>
              <a:pPr/>
              <a:t>15</a:t>
            </a:fld>
            <a:endParaRPr lang="es-ES" noProof="0" dirty="0"/>
          </a:p>
        </p:txBody>
      </p:sp>
    </p:spTree>
    <p:extLst>
      <p:ext uri="{BB962C8B-B14F-4D97-AF65-F5344CB8AC3E}">
        <p14:creationId xmlns:p14="http://schemas.microsoft.com/office/powerpoint/2010/main" val="123226770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381000" y="685800"/>
            <a:ext cx="6096000" cy="3429000"/>
          </a:xfrm>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sz="quarter" idx="10"/>
          </p:nvPr>
        </p:nvSpPr>
        <p:spPr/>
        <p:txBody>
          <a:bodyPr/>
          <a:lstStyle/>
          <a:p>
            <a:fld id="{9E11EC53-F507-411E-9ADC-FBCFECE09D3D}" type="slidenum">
              <a:rPr lang="es-ES" noProof="0" smtClean="0"/>
              <a:pPr/>
              <a:t>16</a:t>
            </a:fld>
            <a:endParaRPr lang="es-ES" noProof="0" dirty="0"/>
          </a:p>
        </p:txBody>
      </p:sp>
    </p:spTree>
    <p:extLst>
      <p:ext uri="{BB962C8B-B14F-4D97-AF65-F5344CB8AC3E}">
        <p14:creationId xmlns:p14="http://schemas.microsoft.com/office/powerpoint/2010/main" val="396261801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381000" y="685800"/>
            <a:ext cx="6096000" cy="3429000"/>
          </a:xfrm>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sz="quarter" idx="10"/>
          </p:nvPr>
        </p:nvSpPr>
        <p:spPr/>
        <p:txBody>
          <a:bodyPr/>
          <a:lstStyle/>
          <a:p>
            <a:fld id="{9E11EC53-F507-411E-9ADC-FBCFECE09D3D}" type="slidenum">
              <a:rPr lang="es-ES" noProof="0" smtClean="0"/>
              <a:pPr/>
              <a:t>17</a:t>
            </a:fld>
            <a:endParaRPr lang="es-ES" noProof="0" dirty="0"/>
          </a:p>
        </p:txBody>
      </p:sp>
    </p:spTree>
    <p:extLst>
      <p:ext uri="{BB962C8B-B14F-4D97-AF65-F5344CB8AC3E}">
        <p14:creationId xmlns:p14="http://schemas.microsoft.com/office/powerpoint/2010/main" val="45281421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381000" y="685800"/>
            <a:ext cx="6096000" cy="3429000"/>
          </a:xfrm>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sz="quarter" idx="10"/>
          </p:nvPr>
        </p:nvSpPr>
        <p:spPr/>
        <p:txBody>
          <a:bodyPr/>
          <a:lstStyle/>
          <a:p>
            <a:fld id="{9E11EC53-F507-411E-9ADC-FBCFECE09D3D}" type="slidenum">
              <a:rPr lang="es-ES" noProof="0" smtClean="0"/>
              <a:pPr/>
              <a:t>18</a:t>
            </a:fld>
            <a:endParaRPr lang="es-ES" noProof="0" dirty="0"/>
          </a:p>
        </p:txBody>
      </p:sp>
    </p:spTree>
    <p:extLst>
      <p:ext uri="{BB962C8B-B14F-4D97-AF65-F5344CB8AC3E}">
        <p14:creationId xmlns:p14="http://schemas.microsoft.com/office/powerpoint/2010/main" val="188682743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381000" y="685800"/>
            <a:ext cx="6096000" cy="3429000"/>
          </a:xfrm>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sz="quarter" idx="10"/>
          </p:nvPr>
        </p:nvSpPr>
        <p:spPr/>
        <p:txBody>
          <a:bodyPr/>
          <a:lstStyle/>
          <a:p>
            <a:fld id="{9E11EC53-F507-411E-9ADC-FBCFECE09D3D}" type="slidenum">
              <a:rPr lang="es-ES" noProof="0" smtClean="0"/>
              <a:pPr/>
              <a:t>19</a:t>
            </a:fld>
            <a:endParaRPr lang="es-ES" noProof="0" dirty="0"/>
          </a:p>
        </p:txBody>
      </p:sp>
    </p:spTree>
    <p:extLst>
      <p:ext uri="{BB962C8B-B14F-4D97-AF65-F5344CB8AC3E}">
        <p14:creationId xmlns:p14="http://schemas.microsoft.com/office/powerpoint/2010/main" val="224510098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381000" y="685800"/>
            <a:ext cx="6096000" cy="3429000"/>
          </a:xfrm>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sz="quarter" idx="10"/>
          </p:nvPr>
        </p:nvSpPr>
        <p:spPr/>
        <p:txBody>
          <a:bodyPr/>
          <a:lstStyle/>
          <a:p>
            <a:fld id="{9E11EC53-F507-411E-9ADC-FBCFECE09D3D}" type="slidenum">
              <a:rPr lang="es-ES" noProof="0" smtClean="0"/>
              <a:pPr/>
              <a:t>2</a:t>
            </a:fld>
            <a:endParaRPr lang="es-ES" noProof="0" dirty="0"/>
          </a:p>
        </p:txBody>
      </p:sp>
    </p:spTree>
    <p:extLst>
      <p:ext uri="{BB962C8B-B14F-4D97-AF65-F5344CB8AC3E}">
        <p14:creationId xmlns:p14="http://schemas.microsoft.com/office/powerpoint/2010/main" val="54127992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381000" y="685800"/>
            <a:ext cx="6096000" cy="3429000"/>
          </a:xfrm>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sz="quarter" idx="10"/>
          </p:nvPr>
        </p:nvSpPr>
        <p:spPr/>
        <p:txBody>
          <a:bodyPr/>
          <a:lstStyle/>
          <a:p>
            <a:fld id="{9E11EC53-F507-411E-9ADC-FBCFECE09D3D}" type="slidenum">
              <a:rPr lang="es-ES" noProof="0" smtClean="0"/>
              <a:pPr/>
              <a:t>20</a:t>
            </a:fld>
            <a:endParaRPr lang="es-ES" noProof="0" dirty="0"/>
          </a:p>
        </p:txBody>
      </p:sp>
    </p:spTree>
    <p:extLst>
      <p:ext uri="{BB962C8B-B14F-4D97-AF65-F5344CB8AC3E}">
        <p14:creationId xmlns:p14="http://schemas.microsoft.com/office/powerpoint/2010/main" val="252552593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381000" y="685800"/>
            <a:ext cx="6096000" cy="3429000"/>
          </a:xfrm>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sz="quarter" idx="10"/>
          </p:nvPr>
        </p:nvSpPr>
        <p:spPr/>
        <p:txBody>
          <a:bodyPr/>
          <a:lstStyle/>
          <a:p>
            <a:fld id="{9E11EC53-F507-411E-9ADC-FBCFECE09D3D}" type="slidenum">
              <a:rPr lang="es-ES" noProof="0" smtClean="0"/>
              <a:pPr/>
              <a:t>21</a:t>
            </a:fld>
            <a:endParaRPr lang="es-ES" noProof="0" dirty="0"/>
          </a:p>
        </p:txBody>
      </p:sp>
    </p:spTree>
    <p:extLst>
      <p:ext uri="{BB962C8B-B14F-4D97-AF65-F5344CB8AC3E}">
        <p14:creationId xmlns:p14="http://schemas.microsoft.com/office/powerpoint/2010/main" val="109373053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381000" y="685800"/>
            <a:ext cx="6096000" cy="3429000"/>
          </a:xfrm>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sz="quarter" idx="10"/>
          </p:nvPr>
        </p:nvSpPr>
        <p:spPr/>
        <p:txBody>
          <a:bodyPr/>
          <a:lstStyle/>
          <a:p>
            <a:fld id="{9E11EC53-F507-411E-9ADC-FBCFECE09D3D}" type="slidenum">
              <a:rPr lang="es-ES" noProof="0" smtClean="0"/>
              <a:pPr/>
              <a:t>22</a:t>
            </a:fld>
            <a:endParaRPr lang="es-ES" noProof="0" dirty="0"/>
          </a:p>
        </p:txBody>
      </p:sp>
    </p:spTree>
    <p:extLst>
      <p:ext uri="{BB962C8B-B14F-4D97-AF65-F5344CB8AC3E}">
        <p14:creationId xmlns:p14="http://schemas.microsoft.com/office/powerpoint/2010/main" val="280019416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381000" y="685800"/>
            <a:ext cx="6096000" cy="3429000"/>
          </a:xfrm>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sz="quarter" idx="10"/>
          </p:nvPr>
        </p:nvSpPr>
        <p:spPr/>
        <p:txBody>
          <a:bodyPr/>
          <a:lstStyle/>
          <a:p>
            <a:fld id="{9E11EC53-F507-411E-9ADC-FBCFECE09D3D}" type="slidenum">
              <a:rPr lang="es-ES" noProof="0" smtClean="0"/>
              <a:pPr/>
              <a:t>23</a:t>
            </a:fld>
            <a:endParaRPr lang="es-ES" noProof="0" dirty="0"/>
          </a:p>
        </p:txBody>
      </p:sp>
    </p:spTree>
    <p:extLst>
      <p:ext uri="{BB962C8B-B14F-4D97-AF65-F5344CB8AC3E}">
        <p14:creationId xmlns:p14="http://schemas.microsoft.com/office/powerpoint/2010/main" val="52965973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381000" y="685800"/>
            <a:ext cx="6096000" cy="3429000"/>
          </a:xfrm>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sz="quarter" idx="10"/>
          </p:nvPr>
        </p:nvSpPr>
        <p:spPr/>
        <p:txBody>
          <a:bodyPr/>
          <a:lstStyle/>
          <a:p>
            <a:fld id="{9E11EC53-F507-411E-9ADC-FBCFECE09D3D}" type="slidenum">
              <a:rPr lang="es-ES" noProof="0" smtClean="0"/>
              <a:pPr/>
              <a:t>24</a:t>
            </a:fld>
            <a:endParaRPr lang="es-ES" noProof="0" dirty="0"/>
          </a:p>
        </p:txBody>
      </p:sp>
    </p:spTree>
    <p:extLst>
      <p:ext uri="{BB962C8B-B14F-4D97-AF65-F5344CB8AC3E}">
        <p14:creationId xmlns:p14="http://schemas.microsoft.com/office/powerpoint/2010/main" val="79149611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381000" y="685800"/>
            <a:ext cx="6096000" cy="3429000"/>
          </a:xfrm>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sz="quarter" idx="10"/>
          </p:nvPr>
        </p:nvSpPr>
        <p:spPr/>
        <p:txBody>
          <a:bodyPr/>
          <a:lstStyle/>
          <a:p>
            <a:fld id="{9E11EC53-F507-411E-9ADC-FBCFECE09D3D}" type="slidenum">
              <a:rPr lang="es-ES" noProof="0" smtClean="0"/>
              <a:pPr/>
              <a:t>25</a:t>
            </a:fld>
            <a:endParaRPr lang="es-ES" noProof="0" dirty="0"/>
          </a:p>
        </p:txBody>
      </p:sp>
    </p:spTree>
    <p:extLst>
      <p:ext uri="{BB962C8B-B14F-4D97-AF65-F5344CB8AC3E}">
        <p14:creationId xmlns:p14="http://schemas.microsoft.com/office/powerpoint/2010/main" val="148846989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381000" y="685800"/>
            <a:ext cx="6096000" cy="3429000"/>
          </a:xfrm>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sz="quarter" idx="10"/>
          </p:nvPr>
        </p:nvSpPr>
        <p:spPr/>
        <p:txBody>
          <a:bodyPr/>
          <a:lstStyle/>
          <a:p>
            <a:fld id="{9E11EC53-F507-411E-9ADC-FBCFECE09D3D}" type="slidenum">
              <a:rPr lang="es-ES" noProof="0" smtClean="0"/>
              <a:pPr/>
              <a:t>26</a:t>
            </a:fld>
            <a:endParaRPr lang="es-ES" noProof="0" dirty="0"/>
          </a:p>
        </p:txBody>
      </p:sp>
    </p:spTree>
    <p:extLst>
      <p:ext uri="{BB962C8B-B14F-4D97-AF65-F5344CB8AC3E}">
        <p14:creationId xmlns:p14="http://schemas.microsoft.com/office/powerpoint/2010/main" val="8563781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381000" y="685800"/>
            <a:ext cx="6096000" cy="3429000"/>
          </a:xfrm>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sz="quarter" idx="10"/>
          </p:nvPr>
        </p:nvSpPr>
        <p:spPr/>
        <p:txBody>
          <a:bodyPr/>
          <a:lstStyle/>
          <a:p>
            <a:fld id="{9E11EC53-F507-411E-9ADC-FBCFECE09D3D}" type="slidenum">
              <a:rPr lang="es-ES" noProof="0" smtClean="0"/>
              <a:pPr/>
              <a:t>27</a:t>
            </a:fld>
            <a:endParaRPr lang="es-ES" noProof="0" dirty="0"/>
          </a:p>
        </p:txBody>
      </p:sp>
    </p:spTree>
    <p:extLst>
      <p:ext uri="{BB962C8B-B14F-4D97-AF65-F5344CB8AC3E}">
        <p14:creationId xmlns:p14="http://schemas.microsoft.com/office/powerpoint/2010/main" val="34202801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381000" y="685800"/>
            <a:ext cx="6096000" cy="3429000"/>
          </a:xfrm>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sz="quarter" idx="10"/>
          </p:nvPr>
        </p:nvSpPr>
        <p:spPr/>
        <p:txBody>
          <a:bodyPr/>
          <a:lstStyle/>
          <a:p>
            <a:fld id="{9E11EC53-F507-411E-9ADC-FBCFECE09D3D}" type="slidenum">
              <a:rPr lang="es-ES" noProof="0" smtClean="0"/>
              <a:pPr/>
              <a:t>28</a:t>
            </a:fld>
            <a:endParaRPr lang="es-ES" noProof="0" dirty="0"/>
          </a:p>
        </p:txBody>
      </p:sp>
    </p:spTree>
    <p:extLst>
      <p:ext uri="{BB962C8B-B14F-4D97-AF65-F5344CB8AC3E}">
        <p14:creationId xmlns:p14="http://schemas.microsoft.com/office/powerpoint/2010/main" val="334268996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381000" y="685800"/>
            <a:ext cx="6096000" cy="3429000"/>
          </a:xfrm>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sz="quarter" idx="10"/>
          </p:nvPr>
        </p:nvSpPr>
        <p:spPr/>
        <p:txBody>
          <a:bodyPr/>
          <a:lstStyle/>
          <a:p>
            <a:fld id="{9E11EC53-F507-411E-9ADC-FBCFECE09D3D}" type="slidenum">
              <a:rPr lang="es-ES" noProof="0" smtClean="0"/>
              <a:pPr/>
              <a:t>29</a:t>
            </a:fld>
            <a:endParaRPr lang="es-ES" noProof="0" dirty="0"/>
          </a:p>
        </p:txBody>
      </p:sp>
    </p:spTree>
    <p:extLst>
      <p:ext uri="{BB962C8B-B14F-4D97-AF65-F5344CB8AC3E}">
        <p14:creationId xmlns:p14="http://schemas.microsoft.com/office/powerpoint/2010/main" val="181696650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381000" y="685800"/>
            <a:ext cx="6096000" cy="3429000"/>
          </a:xfrm>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sz="quarter" idx="10"/>
          </p:nvPr>
        </p:nvSpPr>
        <p:spPr/>
        <p:txBody>
          <a:bodyPr/>
          <a:lstStyle/>
          <a:p>
            <a:fld id="{9E11EC53-F507-411E-9ADC-FBCFECE09D3D}" type="slidenum">
              <a:rPr lang="es-ES" noProof="0" smtClean="0"/>
              <a:pPr/>
              <a:t>3</a:t>
            </a:fld>
            <a:endParaRPr lang="es-ES" noProof="0" dirty="0"/>
          </a:p>
        </p:txBody>
      </p:sp>
    </p:spTree>
    <p:extLst>
      <p:ext uri="{BB962C8B-B14F-4D97-AF65-F5344CB8AC3E}">
        <p14:creationId xmlns:p14="http://schemas.microsoft.com/office/powerpoint/2010/main" val="54127992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381000" y="685800"/>
            <a:ext cx="6096000" cy="3429000"/>
          </a:xfrm>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sz="quarter" idx="10"/>
          </p:nvPr>
        </p:nvSpPr>
        <p:spPr/>
        <p:txBody>
          <a:bodyPr/>
          <a:lstStyle/>
          <a:p>
            <a:fld id="{9E11EC53-F507-411E-9ADC-FBCFECE09D3D}" type="slidenum">
              <a:rPr lang="es-ES" noProof="0" smtClean="0"/>
              <a:pPr/>
              <a:t>30</a:t>
            </a:fld>
            <a:endParaRPr lang="es-ES" noProof="0" dirty="0"/>
          </a:p>
        </p:txBody>
      </p:sp>
    </p:spTree>
    <p:extLst>
      <p:ext uri="{BB962C8B-B14F-4D97-AF65-F5344CB8AC3E}">
        <p14:creationId xmlns:p14="http://schemas.microsoft.com/office/powerpoint/2010/main" val="18792322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381000" y="685800"/>
            <a:ext cx="6096000" cy="3429000"/>
          </a:xfrm>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sz="quarter" idx="10"/>
          </p:nvPr>
        </p:nvSpPr>
        <p:spPr/>
        <p:txBody>
          <a:bodyPr/>
          <a:lstStyle/>
          <a:p>
            <a:fld id="{9E11EC53-F507-411E-9ADC-FBCFECE09D3D}" type="slidenum">
              <a:rPr lang="es-ES" noProof="0" smtClean="0"/>
              <a:pPr/>
              <a:t>31</a:t>
            </a:fld>
            <a:endParaRPr lang="es-ES" noProof="0" dirty="0"/>
          </a:p>
        </p:txBody>
      </p:sp>
    </p:spTree>
    <p:extLst>
      <p:ext uri="{BB962C8B-B14F-4D97-AF65-F5344CB8AC3E}">
        <p14:creationId xmlns:p14="http://schemas.microsoft.com/office/powerpoint/2010/main" val="268448247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381000" y="685800"/>
            <a:ext cx="6096000" cy="3429000"/>
          </a:xfrm>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sz="quarter" idx="10"/>
          </p:nvPr>
        </p:nvSpPr>
        <p:spPr/>
        <p:txBody>
          <a:bodyPr/>
          <a:lstStyle/>
          <a:p>
            <a:fld id="{9E11EC53-F507-411E-9ADC-FBCFECE09D3D}" type="slidenum">
              <a:rPr lang="es-ES" noProof="0" smtClean="0"/>
              <a:pPr/>
              <a:t>32</a:t>
            </a:fld>
            <a:endParaRPr lang="es-ES" noProof="0" dirty="0"/>
          </a:p>
        </p:txBody>
      </p:sp>
    </p:spTree>
    <p:extLst>
      <p:ext uri="{BB962C8B-B14F-4D97-AF65-F5344CB8AC3E}">
        <p14:creationId xmlns:p14="http://schemas.microsoft.com/office/powerpoint/2010/main" val="153924444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381000" y="685800"/>
            <a:ext cx="6096000" cy="3429000"/>
          </a:xfrm>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sz="quarter" idx="10"/>
          </p:nvPr>
        </p:nvSpPr>
        <p:spPr/>
        <p:txBody>
          <a:bodyPr/>
          <a:lstStyle/>
          <a:p>
            <a:fld id="{9E11EC53-F507-411E-9ADC-FBCFECE09D3D}" type="slidenum">
              <a:rPr lang="es-ES" noProof="0" smtClean="0"/>
              <a:pPr/>
              <a:t>33</a:t>
            </a:fld>
            <a:endParaRPr lang="es-ES" noProof="0" dirty="0"/>
          </a:p>
        </p:txBody>
      </p:sp>
    </p:spTree>
    <p:extLst>
      <p:ext uri="{BB962C8B-B14F-4D97-AF65-F5344CB8AC3E}">
        <p14:creationId xmlns:p14="http://schemas.microsoft.com/office/powerpoint/2010/main" val="61723367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381000" y="685800"/>
            <a:ext cx="6096000" cy="3429000"/>
          </a:xfrm>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sz="quarter" idx="10"/>
          </p:nvPr>
        </p:nvSpPr>
        <p:spPr/>
        <p:txBody>
          <a:bodyPr/>
          <a:lstStyle/>
          <a:p>
            <a:fld id="{9E11EC53-F507-411E-9ADC-FBCFECE09D3D}" type="slidenum">
              <a:rPr lang="es-ES" noProof="0" smtClean="0"/>
              <a:pPr/>
              <a:t>34</a:t>
            </a:fld>
            <a:endParaRPr lang="es-ES" noProof="0" dirty="0"/>
          </a:p>
        </p:txBody>
      </p:sp>
    </p:spTree>
    <p:extLst>
      <p:ext uri="{BB962C8B-B14F-4D97-AF65-F5344CB8AC3E}">
        <p14:creationId xmlns:p14="http://schemas.microsoft.com/office/powerpoint/2010/main" val="349136977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381000" y="685800"/>
            <a:ext cx="6096000" cy="3429000"/>
          </a:xfrm>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sz="quarter" idx="10"/>
          </p:nvPr>
        </p:nvSpPr>
        <p:spPr/>
        <p:txBody>
          <a:bodyPr/>
          <a:lstStyle/>
          <a:p>
            <a:fld id="{9E11EC53-F507-411E-9ADC-FBCFECE09D3D}" type="slidenum">
              <a:rPr lang="es-ES" noProof="0" smtClean="0"/>
              <a:pPr/>
              <a:t>35</a:t>
            </a:fld>
            <a:endParaRPr lang="es-ES" noProof="0" dirty="0"/>
          </a:p>
        </p:txBody>
      </p:sp>
    </p:spTree>
    <p:extLst>
      <p:ext uri="{BB962C8B-B14F-4D97-AF65-F5344CB8AC3E}">
        <p14:creationId xmlns:p14="http://schemas.microsoft.com/office/powerpoint/2010/main" val="2826255105"/>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381000" y="685800"/>
            <a:ext cx="6096000" cy="3429000"/>
          </a:xfrm>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sz="quarter" idx="10"/>
          </p:nvPr>
        </p:nvSpPr>
        <p:spPr/>
        <p:txBody>
          <a:bodyPr/>
          <a:lstStyle/>
          <a:p>
            <a:fld id="{9E11EC53-F507-411E-9ADC-FBCFECE09D3D}" type="slidenum">
              <a:rPr lang="es-ES" noProof="0" smtClean="0"/>
              <a:pPr/>
              <a:t>36</a:t>
            </a:fld>
            <a:endParaRPr lang="es-ES" noProof="0" dirty="0"/>
          </a:p>
        </p:txBody>
      </p:sp>
    </p:spTree>
    <p:extLst>
      <p:ext uri="{BB962C8B-B14F-4D97-AF65-F5344CB8AC3E}">
        <p14:creationId xmlns:p14="http://schemas.microsoft.com/office/powerpoint/2010/main" val="3897273087"/>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381000" y="685800"/>
            <a:ext cx="6096000" cy="3429000"/>
          </a:xfrm>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sz="quarter" idx="10"/>
          </p:nvPr>
        </p:nvSpPr>
        <p:spPr/>
        <p:txBody>
          <a:bodyPr/>
          <a:lstStyle/>
          <a:p>
            <a:fld id="{9E11EC53-F507-411E-9ADC-FBCFECE09D3D}" type="slidenum">
              <a:rPr lang="es-ES" noProof="0" smtClean="0"/>
              <a:pPr/>
              <a:t>37</a:t>
            </a:fld>
            <a:endParaRPr lang="es-ES" noProof="0" dirty="0"/>
          </a:p>
        </p:txBody>
      </p:sp>
    </p:spTree>
    <p:extLst>
      <p:ext uri="{BB962C8B-B14F-4D97-AF65-F5344CB8AC3E}">
        <p14:creationId xmlns:p14="http://schemas.microsoft.com/office/powerpoint/2010/main" val="422979678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381000" y="685800"/>
            <a:ext cx="6096000" cy="3429000"/>
          </a:xfrm>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sz="quarter" idx="10"/>
          </p:nvPr>
        </p:nvSpPr>
        <p:spPr/>
        <p:txBody>
          <a:bodyPr/>
          <a:lstStyle/>
          <a:p>
            <a:fld id="{9E11EC53-F507-411E-9ADC-FBCFECE09D3D}" type="slidenum">
              <a:rPr lang="es-ES" noProof="0" smtClean="0"/>
              <a:pPr/>
              <a:t>4</a:t>
            </a:fld>
            <a:endParaRPr lang="es-ES" noProof="0" dirty="0"/>
          </a:p>
        </p:txBody>
      </p:sp>
    </p:spTree>
    <p:extLst>
      <p:ext uri="{BB962C8B-B14F-4D97-AF65-F5344CB8AC3E}">
        <p14:creationId xmlns:p14="http://schemas.microsoft.com/office/powerpoint/2010/main" val="54127992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381000" y="685800"/>
            <a:ext cx="6096000" cy="3429000"/>
          </a:xfrm>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sz="quarter" idx="10"/>
          </p:nvPr>
        </p:nvSpPr>
        <p:spPr/>
        <p:txBody>
          <a:bodyPr/>
          <a:lstStyle/>
          <a:p>
            <a:fld id="{9E11EC53-F507-411E-9ADC-FBCFECE09D3D}" type="slidenum">
              <a:rPr lang="es-ES" noProof="0" smtClean="0"/>
              <a:pPr/>
              <a:t>5</a:t>
            </a:fld>
            <a:endParaRPr lang="es-ES" noProof="0" dirty="0"/>
          </a:p>
        </p:txBody>
      </p:sp>
    </p:spTree>
    <p:extLst>
      <p:ext uri="{BB962C8B-B14F-4D97-AF65-F5344CB8AC3E}">
        <p14:creationId xmlns:p14="http://schemas.microsoft.com/office/powerpoint/2010/main" val="412359488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381000" y="685800"/>
            <a:ext cx="6096000" cy="3429000"/>
          </a:xfrm>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sz="quarter" idx="10"/>
          </p:nvPr>
        </p:nvSpPr>
        <p:spPr/>
        <p:txBody>
          <a:bodyPr/>
          <a:lstStyle/>
          <a:p>
            <a:fld id="{9E11EC53-F507-411E-9ADC-FBCFECE09D3D}" type="slidenum">
              <a:rPr lang="es-ES" noProof="0" smtClean="0"/>
              <a:pPr/>
              <a:t>6</a:t>
            </a:fld>
            <a:endParaRPr lang="es-ES" noProof="0" dirty="0"/>
          </a:p>
        </p:txBody>
      </p:sp>
    </p:spTree>
    <p:extLst>
      <p:ext uri="{BB962C8B-B14F-4D97-AF65-F5344CB8AC3E}">
        <p14:creationId xmlns:p14="http://schemas.microsoft.com/office/powerpoint/2010/main" val="36053683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381000" y="685800"/>
            <a:ext cx="6096000" cy="3429000"/>
          </a:xfrm>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sz="quarter" idx="10"/>
          </p:nvPr>
        </p:nvSpPr>
        <p:spPr/>
        <p:txBody>
          <a:bodyPr/>
          <a:lstStyle/>
          <a:p>
            <a:fld id="{9E11EC53-F507-411E-9ADC-FBCFECE09D3D}" type="slidenum">
              <a:rPr lang="es-ES" noProof="0" smtClean="0"/>
              <a:pPr/>
              <a:t>7</a:t>
            </a:fld>
            <a:endParaRPr lang="es-ES" noProof="0" dirty="0"/>
          </a:p>
        </p:txBody>
      </p:sp>
    </p:spTree>
    <p:extLst>
      <p:ext uri="{BB962C8B-B14F-4D97-AF65-F5344CB8AC3E}">
        <p14:creationId xmlns:p14="http://schemas.microsoft.com/office/powerpoint/2010/main" val="153155855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381000" y="685800"/>
            <a:ext cx="6096000" cy="3429000"/>
          </a:xfrm>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sz="quarter" idx="10"/>
          </p:nvPr>
        </p:nvSpPr>
        <p:spPr/>
        <p:txBody>
          <a:bodyPr/>
          <a:lstStyle/>
          <a:p>
            <a:fld id="{9E11EC53-F507-411E-9ADC-FBCFECE09D3D}" type="slidenum">
              <a:rPr lang="es-ES" noProof="0" smtClean="0"/>
              <a:pPr/>
              <a:t>8</a:t>
            </a:fld>
            <a:endParaRPr lang="es-ES" noProof="0" dirty="0"/>
          </a:p>
        </p:txBody>
      </p:sp>
    </p:spTree>
    <p:extLst>
      <p:ext uri="{BB962C8B-B14F-4D97-AF65-F5344CB8AC3E}">
        <p14:creationId xmlns:p14="http://schemas.microsoft.com/office/powerpoint/2010/main" val="54127992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381000" y="685800"/>
            <a:ext cx="6096000" cy="3429000"/>
          </a:xfrm>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sz="quarter" idx="10"/>
          </p:nvPr>
        </p:nvSpPr>
        <p:spPr/>
        <p:txBody>
          <a:bodyPr/>
          <a:lstStyle/>
          <a:p>
            <a:fld id="{9E11EC53-F507-411E-9ADC-FBCFECE09D3D}" type="slidenum">
              <a:rPr lang="es-ES" noProof="0" smtClean="0"/>
              <a:pPr/>
              <a:t>9</a:t>
            </a:fld>
            <a:endParaRPr lang="es-ES" noProof="0" dirty="0"/>
          </a:p>
        </p:txBody>
      </p:sp>
    </p:spTree>
    <p:extLst>
      <p:ext uri="{BB962C8B-B14F-4D97-AF65-F5344CB8AC3E}">
        <p14:creationId xmlns:p14="http://schemas.microsoft.com/office/powerpoint/2010/main" val="54127992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itle 1"/>
          <p:cNvSpPr>
            <a:spLocks noGrp="1"/>
          </p:cNvSpPr>
          <p:nvPr>
            <p:ph type="ctrTitle"/>
          </p:nvPr>
        </p:nvSpPr>
        <p:spPr>
          <a:xfrm>
            <a:off x="1313261" y="457201"/>
            <a:ext cx="6507167" cy="2400300"/>
          </a:xfrm>
        </p:spPr>
        <p:txBody>
          <a:bodyPr anchor="b">
            <a:normAutofit/>
          </a:bodyPr>
          <a:lstStyle>
            <a:lvl1pPr algn="ctr">
              <a:defRPr sz="3500">
                <a:effectLst>
                  <a:glow rad="38100">
                    <a:schemeClr val="bg1">
                      <a:lumMod val="65000"/>
                      <a:lumOff val="35000"/>
                      <a:alpha val="50000"/>
                    </a:schemeClr>
                  </a:glow>
                  <a:outerShdw blurRad="28575" dist="31750" dir="13200000" algn="tl" rotWithShape="0">
                    <a:srgbClr val="000000">
                      <a:alpha val="25000"/>
                    </a:srgbClr>
                  </a:outerShdw>
                </a:effectLst>
              </a:defRPr>
            </a:lvl1pPr>
          </a:lstStyle>
          <a:p>
            <a:r>
              <a:rPr lang="es-ES" smtClean="0"/>
              <a:t>Haga clic para modificar el estilo de título del patrón</a:t>
            </a:r>
            <a:endParaRPr lang="en-US" dirty="0"/>
          </a:p>
        </p:txBody>
      </p:sp>
      <p:sp>
        <p:nvSpPr>
          <p:cNvPr id="3" name="Subtitle 2"/>
          <p:cNvSpPr>
            <a:spLocks noGrp="1"/>
          </p:cNvSpPr>
          <p:nvPr>
            <p:ph type="subTitle" idx="1"/>
          </p:nvPr>
        </p:nvSpPr>
        <p:spPr>
          <a:xfrm>
            <a:off x="1313261" y="2914650"/>
            <a:ext cx="6507167" cy="1428750"/>
          </a:xfrm>
        </p:spPr>
        <p:txBody>
          <a:bodyPr anchor="t">
            <a:normAutofit/>
          </a:bodyPr>
          <a:lstStyle>
            <a:lvl1pPr marL="0" indent="0" algn="ctr">
              <a:buNone/>
              <a:defRPr sz="1600">
                <a:gradFill flip="none" rotWithShape="1">
                  <a:gsLst>
                    <a:gs pos="0">
                      <a:schemeClr val="tx1"/>
                    </a:gs>
                    <a:gs pos="100000">
                      <a:schemeClr val="tx1">
                        <a:lumMod val="75000"/>
                      </a:schemeClr>
                    </a:gs>
                  </a:gsLst>
                  <a:lin ang="5400000" scaled="0"/>
                  <a:tileRect/>
                </a:gradFill>
              </a:defRPr>
            </a:lvl1pPr>
            <a:lvl2pPr marL="342805" indent="0" algn="ctr">
              <a:buNone/>
              <a:defRPr>
                <a:solidFill>
                  <a:schemeClr val="tx1">
                    <a:tint val="75000"/>
                  </a:schemeClr>
                </a:solidFill>
              </a:defRPr>
            </a:lvl2pPr>
            <a:lvl3pPr marL="685611" indent="0" algn="ctr">
              <a:buNone/>
              <a:defRPr>
                <a:solidFill>
                  <a:schemeClr val="tx1">
                    <a:tint val="75000"/>
                  </a:schemeClr>
                </a:solidFill>
              </a:defRPr>
            </a:lvl3pPr>
            <a:lvl4pPr marL="1028416" indent="0" algn="ctr">
              <a:buNone/>
              <a:defRPr>
                <a:solidFill>
                  <a:schemeClr val="tx1">
                    <a:tint val="75000"/>
                  </a:schemeClr>
                </a:solidFill>
              </a:defRPr>
            </a:lvl4pPr>
            <a:lvl5pPr marL="1371221" indent="0" algn="ctr">
              <a:buNone/>
              <a:defRPr>
                <a:solidFill>
                  <a:schemeClr val="tx1">
                    <a:tint val="75000"/>
                  </a:schemeClr>
                </a:solidFill>
              </a:defRPr>
            </a:lvl5pPr>
            <a:lvl6pPr marL="1714027" indent="0" algn="ctr">
              <a:buNone/>
              <a:defRPr>
                <a:solidFill>
                  <a:schemeClr val="tx1">
                    <a:tint val="75000"/>
                  </a:schemeClr>
                </a:solidFill>
              </a:defRPr>
            </a:lvl6pPr>
            <a:lvl7pPr marL="2056832" indent="0" algn="ctr">
              <a:buNone/>
              <a:defRPr>
                <a:solidFill>
                  <a:schemeClr val="tx1">
                    <a:tint val="75000"/>
                  </a:schemeClr>
                </a:solidFill>
              </a:defRPr>
            </a:lvl7pPr>
            <a:lvl8pPr marL="2399637" indent="0" algn="ctr">
              <a:buNone/>
              <a:defRPr>
                <a:solidFill>
                  <a:schemeClr val="tx1">
                    <a:tint val="75000"/>
                  </a:schemeClr>
                </a:solidFill>
              </a:defRPr>
            </a:lvl8pPr>
            <a:lvl9pPr marL="2742442" indent="0" algn="ctr">
              <a:buNone/>
              <a:defRPr>
                <a:solidFill>
                  <a:schemeClr val="tx1">
                    <a:tint val="75000"/>
                  </a:schemeClr>
                </a:solidFill>
              </a:defRPr>
            </a:lvl9pPr>
          </a:lstStyle>
          <a:p>
            <a:r>
              <a:rPr lang="es-ES" smtClean="0"/>
              <a:t>Haga clic para modificar el estilo de subtítulo del patrón</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4/21/2018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‹Nº›</a:t>
            </a:fld>
            <a:endParaRPr lang="en-US" dirty="0"/>
          </a:p>
        </p:txBody>
      </p:sp>
    </p:spTree>
    <p:extLst>
      <p:ext uri="{BB962C8B-B14F-4D97-AF65-F5344CB8AC3E}">
        <p14:creationId xmlns:p14="http://schemas.microsoft.com/office/powerpoint/2010/main" val="38826381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Imagen panorámica con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856060" y="3549649"/>
            <a:ext cx="7429500" cy="425055"/>
          </a:xfrm>
        </p:spPr>
        <p:txBody>
          <a:bodyPr anchor="b">
            <a:normAutofit/>
          </a:bodyPr>
          <a:lstStyle>
            <a:lvl1pPr algn="l">
              <a:defRPr sz="1800" b="0"/>
            </a:lvl1pPr>
          </a:lstStyle>
          <a:p>
            <a:r>
              <a:rPr lang="es-ES" smtClean="0"/>
              <a:t>Haga clic para modificar el estilo de título del patrón</a:t>
            </a:r>
            <a:endParaRPr lang="en-US" dirty="0"/>
          </a:p>
        </p:txBody>
      </p:sp>
      <p:sp>
        <p:nvSpPr>
          <p:cNvPr id="3" name="Picture Placeholder 2"/>
          <p:cNvSpPr>
            <a:spLocks noGrp="1" noChangeAspect="1"/>
          </p:cNvSpPr>
          <p:nvPr>
            <p:ph type="pic" idx="1"/>
          </p:nvPr>
        </p:nvSpPr>
        <p:spPr>
          <a:xfrm>
            <a:off x="1484709" y="699084"/>
            <a:ext cx="6169458" cy="2373732"/>
          </a:xfrm>
          <a:prstGeom prst="roundRect">
            <a:avLst>
              <a:gd name="adj" fmla="val 43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100"/>
            </a:lvl1pPr>
            <a:lvl2pPr marL="342805" indent="0">
              <a:buNone/>
              <a:defRPr sz="1100"/>
            </a:lvl2pPr>
            <a:lvl3pPr marL="685611" indent="0">
              <a:buNone/>
              <a:defRPr sz="1100"/>
            </a:lvl3pPr>
            <a:lvl4pPr marL="1028416" indent="0">
              <a:buNone/>
              <a:defRPr sz="1100"/>
            </a:lvl4pPr>
            <a:lvl5pPr marL="1371221" indent="0">
              <a:buNone/>
              <a:defRPr sz="1100"/>
            </a:lvl5pPr>
            <a:lvl6pPr marL="1714027" indent="0">
              <a:buNone/>
              <a:defRPr sz="1100"/>
            </a:lvl6pPr>
            <a:lvl7pPr marL="2056832" indent="0">
              <a:buNone/>
              <a:defRPr sz="1100"/>
            </a:lvl7pPr>
            <a:lvl8pPr marL="2399637" indent="0">
              <a:buNone/>
              <a:defRPr sz="1100"/>
            </a:lvl8pPr>
            <a:lvl9pPr marL="2742442" indent="0">
              <a:buNone/>
              <a:defRPr sz="1100"/>
            </a:lvl9pPr>
          </a:lstStyle>
          <a:p>
            <a:r>
              <a:rPr lang="es-ES" smtClean="0"/>
              <a:t>Haga clic en el icono para agregar una imagen</a:t>
            </a:r>
            <a:endParaRPr lang="en-US" dirty="0"/>
          </a:p>
        </p:txBody>
      </p:sp>
      <p:sp>
        <p:nvSpPr>
          <p:cNvPr id="4" name="Text Placeholder 3"/>
          <p:cNvSpPr>
            <a:spLocks noGrp="1"/>
          </p:cNvSpPr>
          <p:nvPr>
            <p:ph type="body" sz="half" idx="2"/>
          </p:nvPr>
        </p:nvSpPr>
        <p:spPr>
          <a:xfrm>
            <a:off x="856060" y="3974703"/>
            <a:ext cx="7429500" cy="370284"/>
          </a:xfrm>
        </p:spPr>
        <p:txBody>
          <a:bodyPr>
            <a:normAutofit/>
          </a:bodyPr>
          <a:lstStyle>
            <a:lvl1pPr marL="0" indent="0">
              <a:buNone/>
              <a:defRPr sz="1100"/>
            </a:lvl1pPr>
            <a:lvl2pPr marL="342805" indent="0">
              <a:buNone/>
              <a:defRPr sz="900"/>
            </a:lvl2pPr>
            <a:lvl3pPr marL="685611" indent="0">
              <a:buNone/>
              <a:defRPr sz="900"/>
            </a:lvl3pPr>
            <a:lvl4pPr marL="1028416" indent="0">
              <a:buNone/>
              <a:defRPr sz="700"/>
            </a:lvl4pPr>
            <a:lvl5pPr marL="1371221" indent="0">
              <a:buNone/>
              <a:defRPr sz="700"/>
            </a:lvl5pPr>
            <a:lvl6pPr marL="1714027" indent="0">
              <a:buNone/>
              <a:defRPr sz="700"/>
            </a:lvl6pPr>
            <a:lvl7pPr marL="2056832" indent="0">
              <a:buNone/>
              <a:defRPr sz="700"/>
            </a:lvl7pPr>
            <a:lvl8pPr marL="2399637" indent="0">
              <a:buNone/>
              <a:defRPr sz="700"/>
            </a:lvl8pPr>
            <a:lvl9pPr marL="2742442" indent="0">
              <a:buNone/>
              <a:defRPr sz="700"/>
            </a:lvl9pPr>
          </a:lstStyle>
          <a:p>
            <a:pPr lvl="0"/>
            <a:r>
              <a:rPr lang="es-ES" smtClean="0"/>
              <a:t>Haga clic para modificar el estilo de texto del patrón</a:t>
            </a:r>
          </a:p>
        </p:txBody>
      </p:sp>
      <p:sp>
        <p:nvSpPr>
          <p:cNvPr id="5" name="Date Placeholder 4"/>
          <p:cNvSpPr>
            <a:spLocks noGrp="1"/>
          </p:cNvSpPr>
          <p:nvPr>
            <p:ph type="dt" sz="half" idx="10"/>
          </p:nvPr>
        </p:nvSpPr>
        <p:spPr/>
        <p:txBody>
          <a:bodyPr/>
          <a:lstStyle/>
          <a:p>
            <a:fld id="{45FD839E-BC80-419A-8F19-8F1355F80B16}" type="datetime1">
              <a:rPr lang="es-ES" noProof="0" smtClean="0"/>
              <a:pPr/>
              <a:t>21/04/2018</a:t>
            </a:fld>
            <a:endParaRPr lang="es-ES" noProof="0" dirty="0"/>
          </a:p>
        </p:txBody>
      </p:sp>
      <p:sp>
        <p:nvSpPr>
          <p:cNvPr id="6" name="Footer Placeholder 5"/>
          <p:cNvSpPr>
            <a:spLocks noGrp="1"/>
          </p:cNvSpPr>
          <p:nvPr>
            <p:ph type="ftr" sz="quarter" idx="11"/>
          </p:nvPr>
        </p:nvSpPr>
        <p:spPr/>
        <p:txBody>
          <a:bodyPr/>
          <a:lstStyle/>
          <a:p>
            <a:pPr rtl="0"/>
            <a:endParaRPr lang="es-ES" noProof="0" dirty="0"/>
          </a:p>
        </p:txBody>
      </p:sp>
      <p:sp>
        <p:nvSpPr>
          <p:cNvPr id="7" name="Slide Number Placeholder 6"/>
          <p:cNvSpPr>
            <a:spLocks noGrp="1"/>
          </p:cNvSpPr>
          <p:nvPr>
            <p:ph type="sldNum" sz="quarter" idx="12"/>
          </p:nvPr>
        </p:nvSpPr>
        <p:spPr/>
        <p:txBody>
          <a:bodyPr/>
          <a:lstStyle/>
          <a:p>
            <a:fld id="{E5FD5434-F838-4DD4-A17B-1CB1A1850DF4}" type="slidenum">
              <a:rPr lang="es-ES" noProof="0" smtClean="0"/>
              <a:pPr/>
              <a:t>‹Nº›</a:t>
            </a:fld>
            <a:endParaRPr lang="es-ES" noProof="0" dirty="0"/>
          </a:p>
        </p:txBody>
      </p:sp>
    </p:spTree>
    <p:extLst>
      <p:ext uri="{BB962C8B-B14F-4D97-AF65-F5344CB8AC3E}">
        <p14:creationId xmlns:p14="http://schemas.microsoft.com/office/powerpoint/2010/main" val="391967292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ítulo y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856062" y="457204"/>
            <a:ext cx="7429499" cy="2343149"/>
          </a:xfrm>
        </p:spPr>
        <p:txBody>
          <a:bodyPr anchor="ctr">
            <a:normAutofit/>
          </a:bodyPr>
          <a:lstStyle>
            <a:lvl1pPr algn="l">
              <a:defRPr sz="2400" b="0" cap="all"/>
            </a:lvl1p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856058" y="3257550"/>
            <a:ext cx="7429500" cy="1085850"/>
          </a:xfrm>
        </p:spPr>
        <p:txBody>
          <a:bodyPr anchor="ctr">
            <a:normAutofit/>
          </a:bodyPr>
          <a:lstStyle>
            <a:lvl1pPr marL="0" indent="0" algn="l">
              <a:buNone/>
              <a:defRPr sz="1600">
                <a:gradFill flip="none" rotWithShape="1">
                  <a:gsLst>
                    <a:gs pos="0">
                      <a:schemeClr val="tx1"/>
                    </a:gs>
                    <a:gs pos="100000">
                      <a:schemeClr val="tx1">
                        <a:lumMod val="75000"/>
                      </a:schemeClr>
                    </a:gs>
                  </a:gsLst>
                  <a:lin ang="5400000" scaled="0"/>
                  <a:tileRect/>
                </a:gradFill>
              </a:defRPr>
            </a:lvl1pPr>
            <a:lvl2pPr marL="342805" indent="0">
              <a:buNone/>
              <a:defRPr sz="1300">
                <a:solidFill>
                  <a:schemeClr val="tx1">
                    <a:tint val="75000"/>
                  </a:schemeClr>
                </a:solidFill>
              </a:defRPr>
            </a:lvl2pPr>
            <a:lvl3pPr marL="685611" indent="0">
              <a:buNone/>
              <a:defRPr sz="1100">
                <a:solidFill>
                  <a:schemeClr val="tx1">
                    <a:tint val="75000"/>
                  </a:schemeClr>
                </a:solidFill>
              </a:defRPr>
            </a:lvl3pPr>
            <a:lvl4pPr marL="1028416" indent="0">
              <a:buNone/>
              <a:defRPr sz="1100">
                <a:solidFill>
                  <a:schemeClr val="tx1">
                    <a:tint val="75000"/>
                  </a:schemeClr>
                </a:solidFill>
              </a:defRPr>
            </a:lvl4pPr>
            <a:lvl5pPr marL="1371221" indent="0">
              <a:buNone/>
              <a:defRPr sz="1100">
                <a:solidFill>
                  <a:schemeClr val="tx1">
                    <a:tint val="75000"/>
                  </a:schemeClr>
                </a:solidFill>
              </a:defRPr>
            </a:lvl5pPr>
            <a:lvl6pPr marL="1714027" indent="0">
              <a:buNone/>
              <a:defRPr sz="1100">
                <a:solidFill>
                  <a:schemeClr val="tx1">
                    <a:tint val="75000"/>
                  </a:schemeClr>
                </a:solidFill>
              </a:defRPr>
            </a:lvl6pPr>
            <a:lvl7pPr marL="2056832" indent="0">
              <a:buNone/>
              <a:defRPr sz="1100">
                <a:solidFill>
                  <a:schemeClr val="tx1">
                    <a:tint val="75000"/>
                  </a:schemeClr>
                </a:solidFill>
              </a:defRPr>
            </a:lvl7pPr>
            <a:lvl8pPr marL="2399637" indent="0">
              <a:buNone/>
              <a:defRPr sz="1100">
                <a:solidFill>
                  <a:schemeClr val="tx1">
                    <a:tint val="75000"/>
                  </a:schemeClr>
                </a:solidFill>
              </a:defRPr>
            </a:lvl8pPr>
            <a:lvl9pPr marL="2742442" indent="0">
              <a:buNone/>
              <a:defRPr sz="1100">
                <a:solidFill>
                  <a:schemeClr val="tx1">
                    <a:tint val="75000"/>
                  </a:schemeClr>
                </a:solidFill>
              </a:defRPr>
            </a:lvl9pPr>
          </a:lstStyle>
          <a:p>
            <a:pPr lvl="0"/>
            <a:r>
              <a:rPr lang="es-ES" smtClean="0"/>
              <a:t>Haga clic para modificar el estilo de texto del patrón</a:t>
            </a:r>
          </a:p>
        </p:txBody>
      </p:sp>
      <p:sp>
        <p:nvSpPr>
          <p:cNvPr id="4" name="Date Placeholder 3"/>
          <p:cNvSpPr>
            <a:spLocks noGrp="1"/>
          </p:cNvSpPr>
          <p:nvPr>
            <p:ph type="dt" sz="half" idx="10"/>
          </p:nvPr>
        </p:nvSpPr>
        <p:spPr/>
        <p:txBody>
          <a:bodyPr/>
          <a:lstStyle/>
          <a:p>
            <a:fld id="{45FD839E-BC80-419A-8F19-8F1355F80B16}" type="datetime1">
              <a:rPr lang="es-ES" noProof="0" smtClean="0"/>
              <a:pPr/>
              <a:t>21/04/2018</a:t>
            </a:fld>
            <a:endParaRPr lang="es-ES" noProof="0" dirty="0"/>
          </a:p>
        </p:txBody>
      </p:sp>
      <p:sp>
        <p:nvSpPr>
          <p:cNvPr id="5" name="Footer Placeholder 4"/>
          <p:cNvSpPr>
            <a:spLocks noGrp="1"/>
          </p:cNvSpPr>
          <p:nvPr>
            <p:ph type="ftr" sz="quarter" idx="11"/>
          </p:nvPr>
        </p:nvSpPr>
        <p:spPr/>
        <p:txBody>
          <a:bodyPr/>
          <a:lstStyle/>
          <a:p>
            <a:pPr rtl="0"/>
            <a:endParaRPr lang="es-ES" noProof="0" dirty="0"/>
          </a:p>
        </p:txBody>
      </p:sp>
      <p:sp>
        <p:nvSpPr>
          <p:cNvPr id="6" name="Slide Number Placeholder 5"/>
          <p:cNvSpPr>
            <a:spLocks noGrp="1"/>
          </p:cNvSpPr>
          <p:nvPr>
            <p:ph type="sldNum" sz="quarter" idx="12"/>
          </p:nvPr>
        </p:nvSpPr>
        <p:spPr/>
        <p:txBody>
          <a:bodyPr/>
          <a:lstStyle/>
          <a:p>
            <a:fld id="{E5FD5434-F838-4DD4-A17B-1CB1A1850DF4}" type="slidenum">
              <a:rPr lang="es-ES" noProof="0" smtClean="0"/>
              <a:pPr/>
              <a:t>‹Nº›</a:t>
            </a:fld>
            <a:endParaRPr lang="es-ES" noProof="0" dirty="0"/>
          </a:p>
        </p:txBody>
      </p:sp>
    </p:spTree>
    <p:extLst>
      <p:ext uri="{BB962C8B-B14F-4D97-AF65-F5344CB8AC3E}">
        <p14:creationId xmlns:p14="http://schemas.microsoft.com/office/powerpoint/2010/main" val="147979062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a con descripción">
    <p:spTree>
      <p:nvGrpSpPr>
        <p:cNvPr id="1" name=""/>
        <p:cNvGrpSpPr/>
        <p:nvPr/>
      </p:nvGrpSpPr>
      <p:grpSpPr>
        <a:xfrm>
          <a:off x="0" y="0"/>
          <a:ext cx="0" cy="0"/>
          <a:chOff x="0" y="0"/>
          <a:chExt cx="0" cy="0"/>
        </a:xfrm>
      </p:grpSpPr>
      <p:sp>
        <p:nvSpPr>
          <p:cNvPr id="14" name="TextBox 13"/>
          <p:cNvSpPr txBox="1"/>
          <p:nvPr/>
        </p:nvSpPr>
        <p:spPr>
          <a:xfrm>
            <a:off x="627459" y="590119"/>
            <a:ext cx="457200" cy="438582"/>
          </a:xfrm>
          <a:prstGeom prst="rect">
            <a:avLst/>
          </a:prstGeom>
        </p:spPr>
        <p:txBody>
          <a:bodyPr vert="horz" lIns="68564" tIns="34283" rIns="68564" bIns="34283"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5900" dirty="0">
                <a:solidFill>
                  <a:schemeClr val="accent1"/>
                </a:solidFill>
              </a:rPr>
              <a:t>“</a:t>
            </a:r>
          </a:p>
        </p:txBody>
      </p:sp>
      <p:sp>
        <p:nvSpPr>
          <p:cNvPr id="15" name="TextBox 14"/>
          <p:cNvSpPr txBox="1"/>
          <p:nvPr/>
        </p:nvSpPr>
        <p:spPr>
          <a:xfrm>
            <a:off x="7828359" y="2057400"/>
            <a:ext cx="457200" cy="438582"/>
          </a:xfrm>
          <a:prstGeom prst="rect">
            <a:avLst/>
          </a:prstGeom>
        </p:spPr>
        <p:txBody>
          <a:bodyPr vert="horz" lIns="68564" tIns="34283" rIns="68564" bIns="34283"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5900" dirty="0">
                <a:solidFill>
                  <a:schemeClr val="accent1"/>
                </a:solidFill>
              </a:rPr>
              <a:t>”</a:t>
            </a:r>
          </a:p>
        </p:txBody>
      </p:sp>
      <p:sp>
        <p:nvSpPr>
          <p:cNvPr id="2" name="Title 1"/>
          <p:cNvSpPr>
            <a:spLocks noGrp="1"/>
          </p:cNvSpPr>
          <p:nvPr>
            <p:ph type="title"/>
          </p:nvPr>
        </p:nvSpPr>
        <p:spPr>
          <a:xfrm>
            <a:off x="1084660" y="457204"/>
            <a:ext cx="6972298" cy="2057399"/>
          </a:xfrm>
        </p:spPr>
        <p:txBody>
          <a:bodyPr anchor="ctr">
            <a:normAutofit/>
          </a:bodyPr>
          <a:lstStyle>
            <a:lvl1pPr algn="l">
              <a:defRPr sz="2400" b="0" cap="all">
                <a:solidFill>
                  <a:schemeClr val="tx1"/>
                </a:solidFill>
              </a:defRPr>
            </a:lvl1pPr>
          </a:lstStyle>
          <a:p>
            <a:r>
              <a:rPr lang="es-ES" smtClean="0"/>
              <a:t>Haga clic para modificar el estilo de título del patrón</a:t>
            </a:r>
            <a:endParaRPr lang="en-US" dirty="0"/>
          </a:p>
        </p:txBody>
      </p:sp>
      <p:sp>
        <p:nvSpPr>
          <p:cNvPr id="10" name="Text Placeholder 9"/>
          <p:cNvSpPr>
            <a:spLocks noGrp="1"/>
          </p:cNvSpPr>
          <p:nvPr>
            <p:ph type="body" sz="quarter" idx="13"/>
          </p:nvPr>
        </p:nvSpPr>
        <p:spPr>
          <a:xfrm>
            <a:off x="1256111" y="2514600"/>
            <a:ext cx="6629401" cy="285750"/>
          </a:xfrm>
        </p:spPr>
        <p:txBody>
          <a:bodyPr anchor="ctr"/>
          <a:lstStyle>
            <a:lvl1pPr marL="0" indent="0">
              <a:buFontTx/>
              <a:buNone/>
              <a:defRPr/>
            </a:lvl1pPr>
            <a:lvl2pPr marL="342805" indent="0">
              <a:buFontTx/>
              <a:buNone/>
              <a:defRPr/>
            </a:lvl2pPr>
            <a:lvl3pPr marL="685611" indent="0">
              <a:buFontTx/>
              <a:buNone/>
              <a:defRPr/>
            </a:lvl3pPr>
            <a:lvl4pPr marL="1028416" indent="0">
              <a:buFontTx/>
              <a:buNone/>
              <a:defRPr/>
            </a:lvl4pPr>
            <a:lvl5pPr marL="1371221" indent="0">
              <a:buFontTx/>
              <a:buNone/>
              <a:defRPr/>
            </a:lvl5pPr>
          </a:lstStyle>
          <a:p>
            <a:pPr lvl="0"/>
            <a:r>
              <a:rPr lang="es-ES" smtClean="0"/>
              <a:t>Haga clic para modificar el estilo de texto del patrón</a:t>
            </a:r>
          </a:p>
        </p:txBody>
      </p:sp>
      <p:sp>
        <p:nvSpPr>
          <p:cNvPr id="3" name="Text Placeholder 2"/>
          <p:cNvSpPr>
            <a:spLocks noGrp="1"/>
          </p:cNvSpPr>
          <p:nvPr>
            <p:ph type="body" idx="1"/>
          </p:nvPr>
        </p:nvSpPr>
        <p:spPr>
          <a:xfrm>
            <a:off x="856058" y="3257550"/>
            <a:ext cx="7429500" cy="1085850"/>
          </a:xfrm>
        </p:spPr>
        <p:txBody>
          <a:bodyPr vert="horz" lIns="68582" tIns="34291" rIns="68582" bIns="34291" rtlCol="0" anchor="ctr">
            <a:normAutofit/>
          </a:bodyPr>
          <a:lstStyle>
            <a:lvl1pPr>
              <a:buNone/>
              <a:defRPr lang="en-US" sz="1600">
                <a:gradFill flip="none" rotWithShape="1">
                  <a:gsLst>
                    <a:gs pos="0">
                      <a:schemeClr val="tx1"/>
                    </a:gs>
                    <a:gs pos="100000">
                      <a:schemeClr val="tx1">
                        <a:lumMod val="75000"/>
                      </a:schemeClr>
                    </a:gs>
                  </a:gsLst>
                  <a:lin ang="5400000" scaled="0"/>
                  <a:tileRect/>
                </a:gradFill>
              </a:defRPr>
            </a:lvl1pPr>
          </a:lstStyle>
          <a:p>
            <a:pPr marL="0" lvl="0" indent="0">
              <a:buNone/>
            </a:pPr>
            <a:r>
              <a:rPr lang="es-ES" smtClean="0"/>
              <a:t>Haga clic para modificar el estilo de texto del patrón</a:t>
            </a:r>
          </a:p>
        </p:txBody>
      </p:sp>
      <p:sp>
        <p:nvSpPr>
          <p:cNvPr id="4" name="Date Placeholder 3"/>
          <p:cNvSpPr>
            <a:spLocks noGrp="1"/>
          </p:cNvSpPr>
          <p:nvPr>
            <p:ph type="dt" sz="half" idx="10"/>
          </p:nvPr>
        </p:nvSpPr>
        <p:spPr/>
        <p:txBody>
          <a:bodyPr/>
          <a:lstStyle/>
          <a:p>
            <a:fld id="{45FD839E-BC80-419A-8F19-8F1355F80B16}" type="datetime1">
              <a:rPr lang="es-ES" noProof="0" smtClean="0"/>
              <a:pPr/>
              <a:t>21/04/2018</a:t>
            </a:fld>
            <a:endParaRPr lang="es-ES" noProof="0" dirty="0"/>
          </a:p>
        </p:txBody>
      </p:sp>
      <p:sp>
        <p:nvSpPr>
          <p:cNvPr id="5" name="Footer Placeholder 4"/>
          <p:cNvSpPr>
            <a:spLocks noGrp="1"/>
          </p:cNvSpPr>
          <p:nvPr>
            <p:ph type="ftr" sz="quarter" idx="11"/>
          </p:nvPr>
        </p:nvSpPr>
        <p:spPr/>
        <p:txBody>
          <a:bodyPr/>
          <a:lstStyle/>
          <a:p>
            <a:pPr rtl="0"/>
            <a:endParaRPr lang="es-ES" noProof="0" dirty="0"/>
          </a:p>
        </p:txBody>
      </p:sp>
      <p:sp>
        <p:nvSpPr>
          <p:cNvPr id="6" name="Slide Number Placeholder 5"/>
          <p:cNvSpPr>
            <a:spLocks noGrp="1"/>
          </p:cNvSpPr>
          <p:nvPr>
            <p:ph type="sldNum" sz="quarter" idx="12"/>
          </p:nvPr>
        </p:nvSpPr>
        <p:spPr/>
        <p:txBody>
          <a:bodyPr/>
          <a:lstStyle/>
          <a:p>
            <a:fld id="{E5FD5434-F838-4DD4-A17B-1CB1A1850DF4}" type="slidenum">
              <a:rPr lang="es-ES" noProof="0" smtClean="0"/>
              <a:pPr/>
              <a:t>‹Nº›</a:t>
            </a:fld>
            <a:endParaRPr lang="es-ES" noProof="0" dirty="0"/>
          </a:p>
        </p:txBody>
      </p:sp>
    </p:spTree>
    <p:extLst>
      <p:ext uri="{BB962C8B-B14F-4D97-AF65-F5344CB8AC3E}">
        <p14:creationId xmlns:p14="http://schemas.microsoft.com/office/powerpoint/2010/main" val="53259352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Tarjeta de nombre">
    <p:spTree>
      <p:nvGrpSpPr>
        <p:cNvPr id="1" name=""/>
        <p:cNvGrpSpPr/>
        <p:nvPr/>
      </p:nvGrpSpPr>
      <p:grpSpPr>
        <a:xfrm>
          <a:off x="0" y="0"/>
          <a:ext cx="0" cy="0"/>
          <a:chOff x="0" y="0"/>
          <a:chExt cx="0" cy="0"/>
        </a:xfrm>
      </p:grpSpPr>
      <p:sp>
        <p:nvSpPr>
          <p:cNvPr id="2" name="Title 1"/>
          <p:cNvSpPr>
            <a:spLocks noGrp="1"/>
          </p:cNvSpPr>
          <p:nvPr>
            <p:ph type="title"/>
          </p:nvPr>
        </p:nvSpPr>
        <p:spPr>
          <a:xfrm>
            <a:off x="856059" y="2481436"/>
            <a:ext cx="7429500" cy="1101600"/>
          </a:xfrm>
        </p:spPr>
        <p:txBody>
          <a:bodyPr anchor="b">
            <a:normAutofit/>
          </a:bodyPr>
          <a:lstStyle>
            <a:lvl1pPr algn="l">
              <a:defRPr sz="2400" b="0" cap="all"/>
            </a:lvl1p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856059" y="3583036"/>
            <a:ext cx="7429501" cy="645300"/>
          </a:xfrm>
        </p:spPr>
        <p:txBody>
          <a:bodyPr vert="horz" lIns="68582" tIns="34291" rIns="68582" bIns="34291" rtlCol="0" anchor="t">
            <a:normAutofit/>
          </a:bodyPr>
          <a:lstStyle>
            <a:lvl1pPr>
              <a:defRPr lang="en-US" sz="1600">
                <a:gradFill flip="none" rotWithShape="1">
                  <a:gsLst>
                    <a:gs pos="0">
                      <a:schemeClr val="tx1"/>
                    </a:gs>
                    <a:gs pos="100000">
                      <a:schemeClr val="tx1">
                        <a:lumMod val="75000"/>
                      </a:schemeClr>
                    </a:gs>
                  </a:gsLst>
                  <a:lin ang="5400000" scaled="0"/>
                  <a:tileRect/>
                </a:gradFill>
              </a:defRPr>
            </a:lvl1pPr>
          </a:lstStyle>
          <a:p>
            <a:pPr marL="0" lvl="0" indent="0">
              <a:buNone/>
            </a:pPr>
            <a:r>
              <a:rPr lang="es-ES" smtClean="0"/>
              <a:t>Haga clic para modificar el estilo de texto del patrón</a:t>
            </a:r>
          </a:p>
        </p:txBody>
      </p:sp>
      <p:sp>
        <p:nvSpPr>
          <p:cNvPr id="4" name="Date Placeholder 3"/>
          <p:cNvSpPr>
            <a:spLocks noGrp="1"/>
          </p:cNvSpPr>
          <p:nvPr>
            <p:ph type="dt" sz="half" idx="10"/>
          </p:nvPr>
        </p:nvSpPr>
        <p:spPr/>
        <p:txBody>
          <a:bodyPr/>
          <a:lstStyle/>
          <a:p>
            <a:fld id="{45FD839E-BC80-419A-8F19-8F1355F80B16}" type="datetime1">
              <a:rPr lang="es-ES" noProof="0" smtClean="0"/>
              <a:pPr/>
              <a:t>21/04/2018</a:t>
            </a:fld>
            <a:endParaRPr lang="es-ES" noProof="0" dirty="0"/>
          </a:p>
        </p:txBody>
      </p:sp>
      <p:sp>
        <p:nvSpPr>
          <p:cNvPr id="5" name="Footer Placeholder 4"/>
          <p:cNvSpPr>
            <a:spLocks noGrp="1"/>
          </p:cNvSpPr>
          <p:nvPr>
            <p:ph type="ftr" sz="quarter" idx="11"/>
          </p:nvPr>
        </p:nvSpPr>
        <p:spPr/>
        <p:txBody>
          <a:bodyPr/>
          <a:lstStyle/>
          <a:p>
            <a:pPr rtl="0"/>
            <a:endParaRPr lang="es-ES" noProof="0" dirty="0"/>
          </a:p>
        </p:txBody>
      </p:sp>
      <p:sp>
        <p:nvSpPr>
          <p:cNvPr id="6" name="Slide Number Placeholder 5"/>
          <p:cNvSpPr>
            <a:spLocks noGrp="1"/>
          </p:cNvSpPr>
          <p:nvPr>
            <p:ph type="sldNum" sz="quarter" idx="12"/>
          </p:nvPr>
        </p:nvSpPr>
        <p:spPr/>
        <p:txBody>
          <a:bodyPr/>
          <a:lstStyle/>
          <a:p>
            <a:fld id="{E5FD5434-F838-4DD4-A17B-1CB1A1850DF4}" type="slidenum">
              <a:rPr lang="es-ES" noProof="0" smtClean="0"/>
              <a:pPr/>
              <a:t>‹Nº›</a:t>
            </a:fld>
            <a:endParaRPr lang="es-ES" noProof="0" dirty="0"/>
          </a:p>
        </p:txBody>
      </p:sp>
    </p:spTree>
    <p:extLst>
      <p:ext uri="{BB962C8B-B14F-4D97-AF65-F5344CB8AC3E}">
        <p14:creationId xmlns:p14="http://schemas.microsoft.com/office/powerpoint/2010/main" val="354633089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Citar la tarjeta de nombre">
    <p:spTree>
      <p:nvGrpSpPr>
        <p:cNvPr id="1" name=""/>
        <p:cNvGrpSpPr/>
        <p:nvPr/>
      </p:nvGrpSpPr>
      <p:grpSpPr>
        <a:xfrm>
          <a:off x="0" y="0"/>
          <a:ext cx="0" cy="0"/>
          <a:chOff x="0" y="0"/>
          <a:chExt cx="0" cy="0"/>
        </a:xfrm>
      </p:grpSpPr>
      <p:sp>
        <p:nvSpPr>
          <p:cNvPr id="14" name="TextBox 13"/>
          <p:cNvSpPr txBox="1"/>
          <p:nvPr/>
        </p:nvSpPr>
        <p:spPr>
          <a:xfrm>
            <a:off x="627459" y="590119"/>
            <a:ext cx="457200" cy="438582"/>
          </a:xfrm>
          <a:prstGeom prst="rect">
            <a:avLst/>
          </a:prstGeom>
        </p:spPr>
        <p:txBody>
          <a:bodyPr vert="horz" lIns="68564" tIns="34283" rIns="68564" bIns="34283"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5900" dirty="0">
                <a:solidFill>
                  <a:schemeClr val="accent1"/>
                </a:solidFill>
              </a:rPr>
              <a:t>“</a:t>
            </a:r>
          </a:p>
        </p:txBody>
      </p:sp>
      <p:sp>
        <p:nvSpPr>
          <p:cNvPr id="15" name="TextBox 14"/>
          <p:cNvSpPr txBox="1"/>
          <p:nvPr/>
        </p:nvSpPr>
        <p:spPr>
          <a:xfrm>
            <a:off x="7828359" y="2057400"/>
            <a:ext cx="457200" cy="438582"/>
          </a:xfrm>
          <a:prstGeom prst="rect">
            <a:avLst/>
          </a:prstGeom>
        </p:spPr>
        <p:txBody>
          <a:bodyPr vert="horz" lIns="68564" tIns="34283" rIns="68564" bIns="34283"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5900" dirty="0">
                <a:solidFill>
                  <a:schemeClr val="accent1"/>
                </a:solidFill>
              </a:rPr>
              <a:t>”</a:t>
            </a:r>
          </a:p>
        </p:txBody>
      </p:sp>
      <p:sp>
        <p:nvSpPr>
          <p:cNvPr id="2" name="Title 1"/>
          <p:cNvSpPr>
            <a:spLocks noGrp="1"/>
          </p:cNvSpPr>
          <p:nvPr>
            <p:ph type="title"/>
          </p:nvPr>
        </p:nvSpPr>
        <p:spPr>
          <a:xfrm>
            <a:off x="1084660" y="457204"/>
            <a:ext cx="6972298" cy="2057399"/>
          </a:xfrm>
        </p:spPr>
        <p:txBody>
          <a:bodyPr anchor="ctr">
            <a:normAutofit/>
          </a:bodyPr>
          <a:lstStyle>
            <a:lvl1pPr algn="l">
              <a:defRPr sz="2400" b="0" cap="all">
                <a:gradFill flip="none" rotWithShape="1">
                  <a:gsLst>
                    <a:gs pos="0">
                      <a:schemeClr val="tx1"/>
                    </a:gs>
                    <a:gs pos="100000">
                      <a:schemeClr val="tx1">
                        <a:lumMod val="75000"/>
                      </a:schemeClr>
                    </a:gs>
                  </a:gsLst>
                  <a:lin ang="5400000" scaled="0"/>
                  <a:tileRect/>
                </a:gradFill>
              </a:defRPr>
            </a:lvl1pPr>
          </a:lstStyle>
          <a:p>
            <a:r>
              <a:rPr lang="es-ES" smtClean="0"/>
              <a:t>Haga clic para modificar el estilo de título del patrón</a:t>
            </a:r>
            <a:endParaRPr lang="en-US" dirty="0"/>
          </a:p>
        </p:txBody>
      </p:sp>
      <p:sp>
        <p:nvSpPr>
          <p:cNvPr id="10" name="Text Placeholder 9"/>
          <p:cNvSpPr>
            <a:spLocks noGrp="1"/>
          </p:cNvSpPr>
          <p:nvPr>
            <p:ph type="body" sz="quarter" idx="13"/>
          </p:nvPr>
        </p:nvSpPr>
        <p:spPr>
          <a:xfrm>
            <a:off x="856059" y="2914650"/>
            <a:ext cx="7429500" cy="666750"/>
          </a:xfrm>
        </p:spPr>
        <p:txBody>
          <a:bodyPr vert="horz" lIns="68582" tIns="34291" rIns="68582" bIns="34291" rtlCol="0" anchor="b">
            <a:normAutofit/>
          </a:bodyPr>
          <a:lstStyle>
            <a:lvl1pPr>
              <a:buNone/>
              <a:defRPr lang="en-US" sz="1800" b="0" cap="all" dirty="0">
                <a:ln w="3175" cmpd="sng">
                  <a:noFill/>
                </a:ln>
                <a:gradFill flip="none" rotWithShape="1">
                  <a:gsLst>
                    <a:gs pos="0">
                      <a:schemeClr val="tx1"/>
                    </a:gs>
                    <a:gs pos="100000">
                      <a:schemeClr val="tx1">
                        <a:lumMod val="75000"/>
                      </a:schemeClr>
                    </a:gs>
                  </a:gsLst>
                  <a:lin ang="5400000" scaled="0"/>
                  <a:tileRect/>
                </a:gradFill>
                <a:effectLst>
                  <a:glow rad="38100">
                    <a:schemeClr val="bg1">
                      <a:lumMod val="65000"/>
                      <a:lumOff val="35000"/>
                      <a:alpha val="40000"/>
                    </a:schemeClr>
                  </a:glow>
                  <a:outerShdw blurRad="28575" dist="38100" dir="14040000" algn="tl" rotWithShape="0">
                    <a:srgbClr val="000000">
                      <a:alpha val="25000"/>
                    </a:srgbClr>
                  </a:outerShdw>
                </a:effectLst>
              </a:defRPr>
            </a:lvl1pPr>
          </a:lstStyle>
          <a:p>
            <a:pPr marL="0" lvl="0">
              <a:spcBef>
                <a:spcPct val="0"/>
              </a:spcBef>
              <a:buNone/>
            </a:pPr>
            <a:r>
              <a:rPr lang="es-ES" smtClean="0"/>
              <a:t>Haga clic para modificar el estilo de texto del patrón</a:t>
            </a:r>
          </a:p>
        </p:txBody>
      </p:sp>
      <p:sp>
        <p:nvSpPr>
          <p:cNvPr id="3" name="Text Placeholder 2"/>
          <p:cNvSpPr>
            <a:spLocks noGrp="1"/>
          </p:cNvSpPr>
          <p:nvPr>
            <p:ph type="body" idx="1"/>
          </p:nvPr>
        </p:nvSpPr>
        <p:spPr>
          <a:xfrm>
            <a:off x="856058" y="3581400"/>
            <a:ext cx="7429500" cy="762000"/>
          </a:xfrm>
        </p:spPr>
        <p:txBody>
          <a:bodyPr anchor="t">
            <a:normAutofit/>
          </a:bodyPr>
          <a:lstStyle>
            <a:lvl1pPr marL="0" indent="0" algn="l">
              <a:buNone/>
              <a:defRPr sz="1300">
                <a:gradFill flip="none" rotWithShape="1">
                  <a:gsLst>
                    <a:gs pos="0">
                      <a:schemeClr val="tx1"/>
                    </a:gs>
                    <a:gs pos="100000">
                      <a:schemeClr val="tx1">
                        <a:lumMod val="75000"/>
                      </a:schemeClr>
                    </a:gs>
                  </a:gsLst>
                  <a:lin ang="5400000" scaled="0"/>
                  <a:tileRect/>
                </a:gradFill>
              </a:defRPr>
            </a:lvl1pPr>
            <a:lvl2pPr marL="342805" indent="0">
              <a:buNone/>
              <a:defRPr sz="1300">
                <a:solidFill>
                  <a:schemeClr val="tx1">
                    <a:tint val="75000"/>
                  </a:schemeClr>
                </a:solidFill>
              </a:defRPr>
            </a:lvl2pPr>
            <a:lvl3pPr marL="685611" indent="0">
              <a:buNone/>
              <a:defRPr sz="1100">
                <a:solidFill>
                  <a:schemeClr val="tx1">
                    <a:tint val="75000"/>
                  </a:schemeClr>
                </a:solidFill>
              </a:defRPr>
            </a:lvl3pPr>
            <a:lvl4pPr marL="1028416" indent="0">
              <a:buNone/>
              <a:defRPr sz="1100">
                <a:solidFill>
                  <a:schemeClr val="tx1">
                    <a:tint val="75000"/>
                  </a:schemeClr>
                </a:solidFill>
              </a:defRPr>
            </a:lvl4pPr>
            <a:lvl5pPr marL="1371221" indent="0">
              <a:buNone/>
              <a:defRPr sz="1100">
                <a:solidFill>
                  <a:schemeClr val="tx1">
                    <a:tint val="75000"/>
                  </a:schemeClr>
                </a:solidFill>
              </a:defRPr>
            </a:lvl5pPr>
            <a:lvl6pPr marL="1714027" indent="0">
              <a:buNone/>
              <a:defRPr sz="1100">
                <a:solidFill>
                  <a:schemeClr val="tx1">
                    <a:tint val="75000"/>
                  </a:schemeClr>
                </a:solidFill>
              </a:defRPr>
            </a:lvl6pPr>
            <a:lvl7pPr marL="2056832" indent="0">
              <a:buNone/>
              <a:defRPr sz="1100">
                <a:solidFill>
                  <a:schemeClr val="tx1">
                    <a:tint val="75000"/>
                  </a:schemeClr>
                </a:solidFill>
              </a:defRPr>
            </a:lvl7pPr>
            <a:lvl8pPr marL="2399637" indent="0">
              <a:buNone/>
              <a:defRPr sz="1100">
                <a:solidFill>
                  <a:schemeClr val="tx1">
                    <a:tint val="75000"/>
                  </a:schemeClr>
                </a:solidFill>
              </a:defRPr>
            </a:lvl8pPr>
            <a:lvl9pPr marL="2742442" indent="0">
              <a:buNone/>
              <a:defRPr sz="1100">
                <a:solidFill>
                  <a:schemeClr val="tx1">
                    <a:tint val="75000"/>
                  </a:schemeClr>
                </a:solidFill>
              </a:defRPr>
            </a:lvl9pPr>
          </a:lstStyle>
          <a:p>
            <a:pPr lvl="0"/>
            <a:r>
              <a:rPr lang="es-ES" smtClean="0"/>
              <a:t>Haga clic para modificar el estilo de texto del patrón</a:t>
            </a:r>
          </a:p>
        </p:txBody>
      </p:sp>
      <p:sp>
        <p:nvSpPr>
          <p:cNvPr id="4" name="Date Placeholder 3"/>
          <p:cNvSpPr>
            <a:spLocks noGrp="1"/>
          </p:cNvSpPr>
          <p:nvPr>
            <p:ph type="dt" sz="half" idx="10"/>
          </p:nvPr>
        </p:nvSpPr>
        <p:spPr/>
        <p:txBody>
          <a:bodyPr/>
          <a:lstStyle/>
          <a:p>
            <a:fld id="{45FD839E-BC80-419A-8F19-8F1355F80B16}" type="datetime1">
              <a:rPr lang="es-ES" noProof="0" smtClean="0"/>
              <a:pPr/>
              <a:t>21/04/2018</a:t>
            </a:fld>
            <a:endParaRPr lang="es-ES" noProof="0" dirty="0"/>
          </a:p>
        </p:txBody>
      </p:sp>
      <p:sp>
        <p:nvSpPr>
          <p:cNvPr id="5" name="Footer Placeholder 4"/>
          <p:cNvSpPr>
            <a:spLocks noGrp="1"/>
          </p:cNvSpPr>
          <p:nvPr>
            <p:ph type="ftr" sz="quarter" idx="11"/>
          </p:nvPr>
        </p:nvSpPr>
        <p:spPr/>
        <p:txBody>
          <a:bodyPr/>
          <a:lstStyle/>
          <a:p>
            <a:pPr rtl="0"/>
            <a:endParaRPr lang="es-ES" noProof="0" dirty="0"/>
          </a:p>
        </p:txBody>
      </p:sp>
      <p:sp>
        <p:nvSpPr>
          <p:cNvPr id="6" name="Slide Number Placeholder 5"/>
          <p:cNvSpPr>
            <a:spLocks noGrp="1"/>
          </p:cNvSpPr>
          <p:nvPr>
            <p:ph type="sldNum" sz="quarter" idx="12"/>
          </p:nvPr>
        </p:nvSpPr>
        <p:spPr/>
        <p:txBody>
          <a:bodyPr/>
          <a:lstStyle/>
          <a:p>
            <a:fld id="{E5FD5434-F838-4DD4-A17B-1CB1A1850DF4}" type="slidenum">
              <a:rPr lang="es-ES" noProof="0" smtClean="0"/>
              <a:pPr/>
              <a:t>‹Nº›</a:t>
            </a:fld>
            <a:endParaRPr lang="es-ES" noProof="0" dirty="0"/>
          </a:p>
        </p:txBody>
      </p:sp>
    </p:spTree>
    <p:extLst>
      <p:ext uri="{BB962C8B-B14F-4D97-AF65-F5344CB8AC3E}">
        <p14:creationId xmlns:p14="http://schemas.microsoft.com/office/powerpoint/2010/main" val="231446423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Verdadero o falso">
    <p:spTree>
      <p:nvGrpSpPr>
        <p:cNvPr id="1" name=""/>
        <p:cNvGrpSpPr/>
        <p:nvPr/>
      </p:nvGrpSpPr>
      <p:grpSpPr>
        <a:xfrm>
          <a:off x="0" y="0"/>
          <a:ext cx="0" cy="0"/>
          <a:chOff x="0" y="0"/>
          <a:chExt cx="0" cy="0"/>
        </a:xfrm>
      </p:grpSpPr>
      <p:sp>
        <p:nvSpPr>
          <p:cNvPr id="2" name="Title 1"/>
          <p:cNvSpPr>
            <a:spLocks noGrp="1"/>
          </p:cNvSpPr>
          <p:nvPr>
            <p:ph type="title"/>
          </p:nvPr>
        </p:nvSpPr>
        <p:spPr>
          <a:xfrm>
            <a:off x="856062" y="457204"/>
            <a:ext cx="7429499" cy="2057399"/>
          </a:xfrm>
        </p:spPr>
        <p:txBody>
          <a:bodyPr vert="horz" lIns="68582" tIns="34291" rIns="68582" bIns="34291" rtlCol="0" anchor="ctr">
            <a:normAutofit/>
          </a:bodyPr>
          <a:lstStyle>
            <a:lvl1pPr>
              <a:defRPr lang="en-US" b="0" dirty="0"/>
            </a:lvl1pPr>
          </a:lstStyle>
          <a:p>
            <a:pPr marL="0" lvl="0"/>
            <a:r>
              <a:rPr lang="es-ES" smtClean="0"/>
              <a:t>Haga clic para modificar el estilo de título del patrón</a:t>
            </a:r>
            <a:endParaRPr lang="en-US" dirty="0"/>
          </a:p>
        </p:txBody>
      </p:sp>
      <p:sp>
        <p:nvSpPr>
          <p:cNvPr id="10" name="Text Placeholder 9"/>
          <p:cNvSpPr>
            <a:spLocks noGrp="1"/>
          </p:cNvSpPr>
          <p:nvPr>
            <p:ph type="body" sz="quarter" idx="13"/>
          </p:nvPr>
        </p:nvSpPr>
        <p:spPr>
          <a:xfrm>
            <a:off x="856059" y="2628900"/>
            <a:ext cx="7429500" cy="628650"/>
          </a:xfrm>
        </p:spPr>
        <p:txBody>
          <a:bodyPr vert="horz" lIns="68582" tIns="34291" rIns="68582" bIns="34291" rtlCol="0" anchor="b">
            <a:normAutofit/>
          </a:bodyPr>
          <a:lstStyle>
            <a:lvl1pPr>
              <a:buNone/>
              <a:defRPr lang="en-US" sz="2100" b="0" cap="all" dirty="0">
                <a:ln w="3175" cmpd="sng">
                  <a:noFill/>
                </a:ln>
                <a:gradFill flip="none" rotWithShape="1">
                  <a:gsLst>
                    <a:gs pos="0">
                      <a:schemeClr val="tx1"/>
                    </a:gs>
                    <a:gs pos="100000">
                      <a:schemeClr val="tx1">
                        <a:lumMod val="75000"/>
                      </a:schemeClr>
                    </a:gs>
                  </a:gsLst>
                  <a:lin ang="5400000" scaled="0"/>
                  <a:tileRect/>
                </a:gradFill>
                <a:effectLst>
                  <a:glow rad="38100">
                    <a:schemeClr val="bg1">
                      <a:lumMod val="65000"/>
                      <a:lumOff val="35000"/>
                      <a:alpha val="40000"/>
                    </a:schemeClr>
                  </a:glow>
                  <a:outerShdw blurRad="28575" dist="38100" dir="14040000" algn="tl" rotWithShape="0">
                    <a:srgbClr val="000000">
                      <a:alpha val="25000"/>
                    </a:srgbClr>
                  </a:outerShdw>
                </a:effectLst>
              </a:defRPr>
            </a:lvl1pPr>
          </a:lstStyle>
          <a:p>
            <a:pPr marL="0" lvl="0">
              <a:spcBef>
                <a:spcPct val="0"/>
              </a:spcBef>
              <a:buNone/>
            </a:pPr>
            <a:r>
              <a:rPr lang="es-ES" smtClean="0"/>
              <a:t>Haga clic para modificar el estilo de texto del patrón</a:t>
            </a:r>
          </a:p>
        </p:txBody>
      </p:sp>
      <p:sp>
        <p:nvSpPr>
          <p:cNvPr id="3" name="Text Placeholder 2"/>
          <p:cNvSpPr>
            <a:spLocks noGrp="1"/>
          </p:cNvSpPr>
          <p:nvPr>
            <p:ph type="body" idx="1"/>
          </p:nvPr>
        </p:nvSpPr>
        <p:spPr>
          <a:xfrm>
            <a:off x="856058" y="3257550"/>
            <a:ext cx="7429500" cy="1085850"/>
          </a:xfrm>
        </p:spPr>
        <p:txBody>
          <a:bodyPr anchor="t">
            <a:normAutofit/>
          </a:bodyPr>
          <a:lstStyle>
            <a:lvl1pPr marL="0" indent="0" algn="l">
              <a:buNone/>
              <a:defRPr sz="1300">
                <a:gradFill flip="none" rotWithShape="1">
                  <a:gsLst>
                    <a:gs pos="0">
                      <a:schemeClr val="tx1"/>
                    </a:gs>
                    <a:gs pos="100000">
                      <a:schemeClr val="tx1">
                        <a:lumMod val="75000"/>
                      </a:schemeClr>
                    </a:gs>
                  </a:gsLst>
                  <a:lin ang="5400000" scaled="0"/>
                  <a:tileRect/>
                </a:gradFill>
              </a:defRPr>
            </a:lvl1pPr>
            <a:lvl2pPr marL="342805" indent="0">
              <a:buNone/>
              <a:defRPr sz="1300">
                <a:solidFill>
                  <a:schemeClr val="tx1">
                    <a:tint val="75000"/>
                  </a:schemeClr>
                </a:solidFill>
              </a:defRPr>
            </a:lvl2pPr>
            <a:lvl3pPr marL="685611" indent="0">
              <a:buNone/>
              <a:defRPr sz="1100">
                <a:solidFill>
                  <a:schemeClr val="tx1">
                    <a:tint val="75000"/>
                  </a:schemeClr>
                </a:solidFill>
              </a:defRPr>
            </a:lvl3pPr>
            <a:lvl4pPr marL="1028416" indent="0">
              <a:buNone/>
              <a:defRPr sz="1100">
                <a:solidFill>
                  <a:schemeClr val="tx1">
                    <a:tint val="75000"/>
                  </a:schemeClr>
                </a:solidFill>
              </a:defRPr>
            </a:lvl4pPr>
            <a:lvl5pPr marL="1371221" indent="0">
              <a:buNone/>
              <a:defRPr sz="1100">
                <a:solidFill>
                  <a:schemeClr val="tx1">
                    <a:tint val="75000"/>
                  </a:schemeClr>
                </a:solidFill>
              </a:defRPr>
            </a:lvl5pPr>
            <a:lvl6pPr marL="1714027" indent="0">
              <a:buNone/>
              <a:defRPr sz="1100">
                <a:solidFill>
                  <a:schemeClr val="tx1">
                    <a:tint val="75000"/>
                  </a:schemeClr>
                </a:solidFill>
              </a:defRPr>
            </a:lvl6pPr>
            <a:lvl7pPr marL="2056832" indent="0">
              <a:buNone/>
              <a:defRPr sz="1100">
                <a:solidFill>
                  <a:schemeClr val="tx1">
                    <a:tint val="75000"/>
                  </a:schemeClr>
                </a:solidFill>
              </a:defRPr>
            </a:lvl7pPr>
            <a:lvl8pPr marL="2399637" indent="0">
              <a:buNone/>
              <a:defRPr sz="1100">
                <a:solidFill>
                  <a:schemeClr val="tx1">
                    <a:tint val="75000"/>
                  </a:schemeClr>
                </a:solidFill>
              </a:defRPr>
            </a:lvl8pPr>
            <a:lvl9pPr marL="2742442" indent="0">
              <a:buNone/>
              <a:defRPr sz="1100">
                <a:solidFill>
                  <a:schemeClr val="tx1">
                    <a:tint val="75000"/>
                  </a:schemeClr>
                </a:solidFill>
              </a:defRPr>
            </a:lvl9pPr>
          </a:lstStyle>
          <a:p>
            <a:pPr lvl="0"/>
            <a:r>
              <a:rPr lang="es-ES" smtClean="0"/>
              <a:t>Haga clic para modificar el estilo de texto del patrón</a:t>
            </a:r>
          </a:p>
        </p:txBody>
      </p:sp>
      <p:sp>
        <p:nvSpPr>
          <p:cNvPr id="4" name="Date Placeholder 3"/>
          <p:cNvSpPr>
            <a:spLocks noGrp="1"/>
          </p:cNvSpPr>
          <p:nvPr>
            <p:ph type="dt" sz="half" idx="10"/>
          </p:nvPr>
        </p:nvSpPr>
        <p:spPr/>
        <p:txBody>
          <a:bodyPr/>
          <a:lstStyle/>
          <a:p>
            <a:fld id="{45FD839E-BC80-419A-8F19-8F1355F80B16}" type="datetime1">
              <a:rPr lang="es-ES" noProof="0" smtClean="0"/>
              <a:pPr/>
              <a:t>21/04/2018</a:t>
            </a:fld>
            <a:endParaRPr lang="es-ES" noProof="0" dirty="0"/>
          </a:p>
        </p:txBody>
      </p:sp>
      <p:sp>
        <p:nvSpPr>
          <p:cNvPr id="5" name="Footer Placeholder 4"/>
          <p:cNvSpPr>
            <a:spLocks noGrp="1"/>
          </p:cNvSpPr>
          <p:nvPr>
            <p:ph type="ftr" sz="quarter" idx="11"/>
          </p:nvPr>
        </p:nvSpPr>
        <p:spPr/>
        <p:txBody>
          <a:bodyPr/>
          <a:lstStyle/>
          <a:p>
            <a:pPr rtl="0"/>
            <a:endParaRPr lang="es-ES" noProof="0" dirty="0"/>
          </a:p>
        </p:txBody>
      </p:sp>
      <p:sp>
        <p:nvSpPr>
          <p:cNvPr id="6" name="Slide Number Placeholder 5"/>
          <p:cNvSpPr>
            <a:spLocks noGrp="1"/>
          </p:cNvSpPr>
          <p:nvPr>
            <p:ph type="sldNum" sz="quarter" idx="12"/>
          </p:nvPr>
        </p:nvSpPr>
        <p:spPr/>
        <p:txBody>
          <a:bodyPr/>
          <a:lstStyle/>
          <a:p>
            <a:fld id="{E5FD5434-F838-4DD4-A17B-1CB1A1850DF4}" type="slidenum">
              <a:rPr lang="es-ES" noProof="0" smtClean="0"/>
              <a:pPr/>
              <a:t>‹Nº›</a:t>
            </a:fld>
            <a:endParaRPr lang="es-ES" noProof="0" dirty="0"/>
          </a:p>
        </p:txBody>
      </p:sp>
    </p:spTree>
    <p:extLst>
      <p:ext uri="{BB962C8B-B14F-4D97-AF65-F5344CB8AC3E}">
        <p14:creationId xmlns:p14="http://schemas.microsoft.com/office/powerpoint/2010/main" val="383318313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7" name="Title 1"/>
          <p:cNvSpPr>
            <a:spLocks noGrp="1"/>
          </p:cNvSpPr>
          <p:nvPr>
            <p:ph type="title"/>
          </p:nvPr>
        </p:nvSpPr>
        <p:spPr>
          <a:xfrm>
            <a:off x="856060" y="457200"/>
            <a:ext cx="7429498" cy="1428750"/>
          </a:xfrm>
        </p:spPr>
        <p:txBody>
          <a:bodyPr/>
          <a:lstStyle/>
          <a:p>
            <a:r>
              <a:rPr lang="es-ES" smtClean="0"/>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ncho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D50A0445-18EE-4C70-BC3D-024D088A5750}" type="datetime1">
              <a:rPr lang="es-ES" noProof="0" smtClean="0"/>
              <a:pPr/>
              <a:t>21/04/2018</a:t>
            </a:fld>
            <a:endParaRPr lang="es-ES" noProof="0" dirty="0"/>
          </a:p>
        </p:txBody>
      </p:sp>
      <p:sp>
        <p:nvSpPr>
          <p:cNvPr id="5" name="Footer Placeholder 4"/>
          <p:cNvSpPr>
            <a:spLocks noGrp="1"/>
          </p:cNvSpPr>
          <p:nvPr>
            <p:ph type="ftr" sz="quarter" idx="11"/>
          </p:nvPr>
        </p:nvSpPr>
        <p:spPr/>
        <p:txBody>
          <a:bodyPr/>
          <a:lstStyle/>
          <a:p>
            <a:pPr rtl="0"/>
            <a:endParaRPr lang="es-ES" noProof="0" dirty="0"/>
          </a:p>
        </p:txBody>
      </p:sp>
      <p:sp>
        <p:nvSpPr>
          <p:cNvPr id="6" name="Slide Number Placeholder 5"/>
          <p:cNvSpPr>
            <a:spLocks noGrp="1"/>
          </p:cNvSpPr>
          <p:nvPr>
            <p:ph type="sldNum" sz="quarter" idx="12"/>
          </p:nvPr>
        </p:nvSpPr>
        <p:spPr/>
        <p:txBody>
          <a:bodyPr/>
          <a:lstStyle/>
          <a:p>
            <a:pPr rtl="0"/>
            <a:fld id="{E5FD5434-F838-4DD4-A17B-1CB1A1850DF4}" type="slidenum">
              <a:rPr lang="es-ES" noProof="0" smtClean="0"/>
              <a:t>‹Nº›</a:t>
            </a:fld>
            <a:endParaRPr lang="es-ES" noProof="0" dirty="0"/>
          </a:p>
        </p:txBody>
      </p:sp>
    </p:spTree>
    <p:extLst>
      <p:ext uri="{BB962C8B-B14F-4D97-AF65-F5344CB8AC3E}">
        <p14:creationId xmlns:p14="http://schemas.microsoft.com/office/powerpoint/2010/main" val="23407086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7675" y="457202"/>
            <a:ext cx="1657885" cy="3886201"/>
          </a:xfrm>
        </p:spPr>
        <p:txBody>
          <a:bodyPr vert="eaVert"/>
          <a:lstStyle/>
          <a:p>
            <a:r>
              <a:rPr lang="es-ES" smtClean="0"/>
              <a:t>Haga clic para modificar el estilo de título del patrón</a:t>
            </a:r>
            <a:endParaRPr lang="en-US" dirty="0"/>
          </a:p>
        </p:txBody>
      </p:sp>
      <p:sp>
        <p:nvSpPr>
          <p:cNvPr id="3" name="Vertical Text Placeholder 2"/>
          <p:cNvSpPr>
            <a:spLocks noGrp="1"/>
          </p:cNvSpPr>
          <p:nvPr>
            <p:ph type="body" orient="vert" idx="1"/>
          </p:nvPr>
        </p:nvSpPr>
        <p:spPr>
          <a:xfrm>
            <a:off x="856059" y="457200"/>
            <a:ext cx="5657850" cy="3886200"/>
          </a:xfrm>
        </p:spPr>
        <p:txBody>
          <a:bodyPr vert="eaVert" ancho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D194CE0A-7A00-4D17-9E5D-CD4AC42A6DB3}" type="datetime1">
              <a:rPr lang="es-ES" noProof="0" smtClean="0"/>
              <a:pPr/>
              <a:t>21/04/2018</a:t>
            </a:fld>
            <a:endParaRPr lang="es-ES" noProof="0" dirty="0"/>
          </a:p>
        </p:txBody>
      </p:sp>
      <p:sp>
        <p:nvSpPr>
          <p:cNvPr id="5" name="Footer Placeholder 4"/>
          <p:cNvSpPr>
            <a:spLocks noGrp="1"/>
          </p:cNvSpPr>
          <p:nvPr>
            <p:ph type="ftr" sz="quarter" idx="11"/>
          </p:nvPr>
        </p:nvSpPr>
        <p:spPr/>
        <p:txBody>
          <a:bodyPr/>
          <a:lstStyle/>
          <a:p>
            <a:pPr rtl="0"/>
            <a:endParaRPr lang="es-ES" noProof="0" dirty="0"/>
          </a:p>
        </p:txBody>
      </p:sp>
      <p:sp>
        <p:nvSpPr>
          <p:cNvPr id="6" name="Slide Number Placeholder 5"/>
          <p:cNvSpPr>
            <a:spLocks noGrp="1"/>
          </p:cNvSpPr>
          <p:nvPr>
            <p:ph type="sldNum" sz="quarter" idx="12"/>
          </p:nvPr>
        </p:nvSpPr>
        <p:spPr/>
        <p:txBody>
          <a:bodyPr/>
          <a:lstStyle/>
          <a:p>
            <a:pPr rtl="0"/>
            <a:fld id="{E5FD5434-F838-4DD4-A17B-1CB1A1850DF4}" type="slidenum">
              <a:rPr lang="es-ES" noProof="0" smtClean="0"/>
              <a:t>‹Nº›</a:t>
            </a:fld>
            <a:endParaRPr lang="es-ES" noProof="0" dirty="0"/>
          </a:p>
        </p:txBody>
      </p:sp>
    </p:spTree>
    <p:extLst>
      <p:ext uri="{BB962C8B-B14F-4D97-AF65-F5344CB8AC3E}">
        <p14:creationId xmlns:p14="http://schemas.microsoft.com/office/powerpoint/2010/main" val="18880576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Content Placeholder 2"/>
          <p:cNvSpPr>
            <a:spLocks noGrp="1"/>
          </p:cNvSpPr>
          <p:nvPr>
            <p:ph idx="1"/>
          </p:nvPr>
        </p:nvSpPr>
        <p:spPr/>
        <p:txBody>
          <a:bodyPr anchor="ct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45FD839E-BC80-419A-8F19-8F1355F80B16}" type="datetime1">
              <a:rPr lang="es-ES" noProof="0" smtClean="0"/>
              <a:pPr/>
              <a:t>21/04/2018</a:t>
            </a:fld>
            <a:endParaRPr lang="es-ES" noProof="0" dirty="0"/>
          </a:p>
        </p:txBody>
      </p:sp>
      <p:sp>
        <p:nvSpPr>
          <p:cNvPr id="5" name="Footer Placeholder 4"/>
          <p:cNvSpPr>
            <a:spLocks noGrp="1"/>
          </p:cNvSpPr>
          <p:nvPr>
            <p:ph type="ftr" sz="quarter" idx="11"/>
          </p:nvPr>
        </p:nvSpPr>
        <p:spPr/>
        <p:txBody>
          <a:bodyPr/>
          <a:lstStyle/>
          <a:p>
            <a:pPr rtl="0"/>
            <a:endParaRPr lang="es-ES" noProof="0" dirty="0"/>
          </a:p>
        </p:txBody>
      </p:sp>
      <p:sp>
        <p:nvSpPr>
          <p:cNvPr id="6" name="Slide Number Placeholder 5"/>
          <p:cNvSpPr>
            <a:spLocks noGrp="1"/>
          </p:cNvSpPr>
          <p:nvPr>
            <p:ph type="sldNum" sz="quarter" idx="12"/>
          </p:nvPr>
        </p:nvSpPr>
        <p:spPr/>
        <p:txBody>
          <a:bodyPr/>
          <a:lstStyle/>
          <a:p>
            <a:fld id="{E5FD5434-F838-4DD4-A17B-1CB1A1850DF4}" type="slidenum">
              <a:rPr lang="es-ES" noProof="0" smtClean="0"/>
              <a:pPr/>
              <a:t>‹Nº›</a:t>
            </a:fld>
            <a:endParaRPr lang="es-ES" noProof="0" dirty="0"/>
          </a:p>
        </p:txBody>
      </p:sp>
    </p:spTree>
    <p:extLst>
      <p:ext uri="{BB962C8B-B14F-4D97-AF65-F5344CB8AC3E}">
        <p14:creationId xmlns:p14="http://schemas.microsoft.com/office/powerpoint/2010/main" val="24799029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1313260" y="2481436"/>
            <a:ext cx="6515100" cy="1101600"/>
          </a:xfrm>
        </p:spPr>
        <p:txBody>
          <a:bodyPr anchor="b"/>
          <a:lstStyle>
            <a:lvl1pPr algn="r">
              <a:defRPr sz="3000" b="0" cap="all"/>
            </a:lvl1p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1313261" y="3583036"/>
            <a:ext cx="6515101" cy="645300"/>
          </a:xfrm>
        </p:spPr>
        <p:txBody>
          <a:bodyPr anchor="t">
            <a:normAutofit/>
          </a:bodyPr>
          <a:lstStyle>
            <a:lvl1pPr marL="0" indent="0" algn="r">
              <a:buNone/>
              <a:defRPr sz="1600">
                <a:gradFill flip="none" rotWithShape="1">
                  <a:gsLst>
                    <a:gs pos="0">
                      <a:schemeClr val="tx1"/>
                    </a:gs>
                    <a:gs pos="100000">
                      <a:schemeClr val="tx1">
                        <a:lumMod val="75000"/>
                      </a:schemeClr>
                    </a:gs>
                  </a:gsLst>
                  <a:lin ang="5400000" scaled="0"/>
                  <a:tileRect/>
                </a:gradFill>
              </a:defRPr>
            </a:lvl1pPr>
            <a:lvl2pPr marL="342805" indent="0">
              <a:buNone/>
              <a:defRPr sz="1300">
                <a:solidFill>
                  <a:schemeClr val="tx1">
                    <a:tint val="75000"/>
                  </a:schemeClr>
                </a:solidFill>
              </a:defRPr>
            </a:lvl2pPr>
            <a:lvl3pPr marL="685611" indent="0">
              <a:buNone/>
              <a:defRPr sz="1100">
                <a:solidFill>
                  <a:schemeClr val="tx1">
                    <a:tint val="75000"/>
                  </a:schemeClr>
                </a:solidFill>
              </a:defRPr>
            </a:lvl3pPr>
            <a:lvl4pPr marL="1028416" indent="0">
              <a:buNone/>
              <a:defRPr sz="1100">
                <a:solidFill>
                  <a:schemeClr val="tx1">
                    <a:tint val="75000"/>
                  </a:schemeClr>
                </a:solidFill>
              </a:defRPr>
            </a:lvl4pPr>
            <a:lvl5pPr marL="1371221" indent="0">
              <a:buNone/>
              <a:defRPr sz="1100">
                <a:solidFill>
                  <a:schemeClr val="tx1">
                    <a:tint val="75000"/>
                  </a:schemeClr>
                </a:solidFill>
              </a:defRPr>
            </a:lvl5pPr>
            <a:lvl6pPr marL="1714027" indent="0">
              <a:buNone/>
              <a:defRPr sz="1100">
                <a:solidFill>
                  <a:schemeClr val="tx1">
                    <a:tint val="75000"/>
                  </a:schemeClr>
                </a:solidFill>
              </a:defRPr>
            </a:lvl6pPr>
            <a:lvl7pPr marL="2056832" indent="0">
              <a:buNone/>
              <a:defRPr sz="1100">
                <a:solidFill>
                  <a:schemeClr val="tx1">
                    <a:tint val="75000"/>
                  </a:schemeClr>
                </a:solidFill>
              </a:defRPr>
            </a:lvl7pPr>
            <a:lvl8pPr marL="2399637" indent="0">
              <a:buNone/>
              <a:defRPr sz="1100">
                <a:solidFill>
                  <a:schemeClr val="tx1">
                    <a:tint val="75000"/>
                  </a:schemeClr>
                </a:solidFill>
              </a:defRPr>
            </a:lvl8pPr>
            <a:lvl9pPr marL="2742442" indent="0">
              <a:buNone/>
              <a:defRPr sz="1100">
                <a:solidFill>
                  <a:schemeClr val="tx1">
                    <a:tint val="75000"/>
                  </a:schemeClr>
                </a:solidFill>
              </a:defRPr>
            </a:lvl9pPr>
          </a:lstStyle>
          <a:p>
            <a:pPr lvl="0"/>
            <a:r>
              <a:rPr lang="es-ES" smtClean="0"/>
              <a:t>Haga clic para modificar el estilo de texto del patrón</a:t>
            </a:r>
          </a:p>
        </p:txBody>
      </p:sp>
      <p:sp>
        <p:nvSpPr>
          <p:cNvPr id="4" name="Date Placeholder 3"/>
          <p:cNvSpPr>
            <a:spLocks noGrp="1"/>
          </p:cNvSpPr>
          <p:nvPr>
            <p:ph type="dt" sz="half" idx="10"/>
          </p:nvPr>
        </p:nvSpPr>
        <p:spPr/>
        <p:txBody>
          <a:bodyPr/>
          <a:lstStyle/>
          <a:p>
            <a:fld id="{C8F60BBB-E6E5-4F7E-BFDB-94111CB9462F}" type="datetime1">
              <a:rPr lang="es-ES" noProof="0" smtClean="0"/>
              <a:pPr/>
              <a:t>21/04/2018</a:t>
            </a:fld>
            <a:endParaRPr lang="es-ES" noProof="0" dirty="0"/>
          </a:p>
        </p:txBody>
      </p:sp>
      <p:sp>
        <p:nvSpPr>
          <p:cNvPr id="5" name="Footer Placeholder 4"/>
          <p:cNvSpPr>
            <a:spLocks noGrp="1"/>
          </p:cNvSpPr>
          <p:nvPr>
            <p:ph type="ftr" sz="quarter" idx="11"/>
          </p:nvPr>
        </p:nvSpPr>
        <p:spPr/>
        <p:txBody>
          <a:bodyPr/>
          <a:lstStyle/>
          <a:p>
            <a:pPr rtl="0"/>
            <a:endParaRPr lang="es-ES" noProof="0" dirty="0"/>
          </a:p>
        </p:txBody>
      </p:sp>
      <p:sp>
        <p:nvSpPr>
          <p:cNvPr id="6" name="Slide Number Placeholder 5"/>
          <p:cNvSpPr>
            <a:spLocks noGrp="1"/>
          </p:cNvSpPr>
          <p:nvPr>
            <p:ph type="sldNum" sz="quarter" idx="12"/>
          </p:nvPr>
        </p:nvSpPr>
        <p:spPr/>
        <p:txBody>
          <a:bodyPr/>
          <a:lstStyle/>
          <a:p>
            <a:pPr rtl="0"/>
            <a:fld id="{E5FD5434-F838-4DD4-A17B-1CB1A1850DF4}" type="slidenum">
              <a:rPr lang="es-ES" noProof="0" smtClean="0"/>
              <a:t>‹Nº›</a:t>
            </a:fld>
            <a:endParaRPr lang="es-ES" noProof="0" dirty="0"/>
          </a:p>
        </p:txBody>
      </p:sp>
    </p:spTree>
    <p:extLst>
      <p:ext uri="{BB962C8B-B14F-4D97-AF65-F5344CB8AC3E}">
        <p14:creationId xmlns:p14="http://schemas.microsoft.com/office/powerpoint/2010/main" val="1832493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Content Placeholder 2"/>
          <p:cNvSpPr>
            <a:spLocks noGrp="1"/>
          </p:cNvSpPr>
          <p:nvPr>
            <p:ph sz="half" idx="1"/>
          </p:nvPr>
        </p:nvSpPr>
        <p:spPr>
          <a:xfrm>
            <a:off x="856059" y="2000252"/>
            <a:ext cx="3657600" cy="2343151"/>
          </a:xfrm>
        </p:spPr>
        <p:txBody>
          <a:bodyPr>
            <a:normAutofit/>
          </a:bodyPr>
          <a:lstStyle>
            <a:lvl1pPr>
              <a:defRPr sz="1300"/>
            </a:lvl1pPr>
            <a:lvl2pPr>
              <a:defRPr sz="1100"/>
            </a:lvl2pPr>
            <a:lvl3pPr>
              <a:defRPr sz="1100"/>
            </a:lvl3pPr>
            <a:lvl4pPr>
              <a:defRPr sz="900"/>
            </a:lvl4pPr>
            <a:lvl5pPr>
              <a:defRPr sz="900"/>
            </a:lvl5pPr>
            <a:lvl6pPr>
              <a:defRPr sz="900"/>
            </a:lvl6pPr>
            <a:lvl7pPr>
              <a:defRPr sz="900"/>
            </a:lvl7pPr>
            <a:lvl8pPr>
              <a:defRPr sz="900"/>
            </a:lvl8pPr>
            <a:lvl9pPr>
              <a:defRPr sz="9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Content Placeholder 3"/>
          <p:cNvSpPr>
            <a:spLocks noGrp="1"/>
          </p:cNvSpPr>
          <p:nvPr>
            <p:ph sz="half" idx="2"/>
          </p:nvPr>
        </p:nvSpPr>
        <p:spPr>
          <a:xfrm>
            <a:off x="4627959" y="2000250"/>
            <a:ext cx="3657600" cy="2343150"/>
          </a:xfrm>
        </p:spPr>
        <p:txBody>
          <a:bodyPr>
            <a:normAutofit/>
          </a:bodyPr>
          <a:lstStyle>
            <a:lvl1pPr>
              <a:defRPr sz="1300"/>
            </a:lvl1pPr>
            <a:lvl2pPr>
              <a:defRPr sz="1100"/>
            </a:lvl2pPr>
            <a:lvl3pPr>
              <a:defRPr sz="1100"/>
            </a:lvl3pPr>
            <a:lvl4pPr>
              <a:defRPr sz="900"/>
            </a:lvl4pPr>
            <a:lvl5pPr>
              <a:defRPr sz="900"/>
            </a:lvl5pPr>
            <a:lvl6pPr>
              <a:defRPr sz="900"/>
            </a:lvl6pPr>
            <a:lvl7pPr>
              <a:defRPr sz="900"/>
            </a:lvl7pPr>
            <a:lvl8pPr>
              <a:defRPr sz="900"/>
            </a:lvl8pPr>
            <a:lvl9pPr>
              <a:defRPr sz="9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5" name="Date Placeholder 4"/>
          <p:cNvSpPr>
            <a:spLocks noGrp="1"/>
          </p:cNvSpPr>
          <p:nvPr>
            <p:ph type="dt" sz="half" idx="10"/>
          </p:nvPr>
        </p:nvSpPr>
        <p:spPr/>
        <p:txBody>
          <a:bodyPr/>
          <a:lstStyle/>
          <a:p>
            <a:fld id="{2295CE37-3A88-4968-BA85-ECEE89E79164}" type="datetime1">
              <a:rPr lang="es-ES" noProof="0" smtClean="0"/>
              <a:pPr/>
              <a:t>21/04/2018</a:t>
            </a:fld>
            <a:endParaRPr lang="es-ES" noProof="0" dirty="0"/>
          </a:p>
        </p:txBody>
      </p:sp>
      <p:sp>
        <p:nvSpPr>
          <p:cNvPr id="6" name="Footer Placeholder 5"/>
          <p:cNvSpPr>
            <a:spLocks noGrp="1"/>
          </p:cNvSpPr>
          <p:nvPr>
            <p:ph type="ftr" sz="quarter" idx="11"/>
          </p:nvPr>
        </p:nvSpPr>
        <p:spPr/>
        <p:txBody>
          <a:bodyPr/>
          <a:lstStyle/>
          <a:p>
            <a:pPr rtl="0"/>
            <a:endParaRPr lang="es-ES" noProof="0" dirty="0"/>
          </a:p>
        </p:txBody>
      </p:sp>
      <p:sp>
        <p:nvSpPr>
          <p:cNvPr id="7" name="Slide Number Placeholder 6"/>
          <p:cNvSpPr>
            <a:spLocks noGrp="1"/>
          </p:cNvSpPr>
          <p:nvPr>
            <p:ph type="sldNum" sz="quarter" idx="12"/>
          </p:nvPr>
        </p:nvSpPr>
        <p:spPr/>
        <p:txBody>
          <a:bodyPr/>
          <a:lstStyle/>
          <a:p>
            <a:pPr rtl="0"/>
            <a:fld id="{E5FD5434-F838-4DD4-A17B-1CB1A1850DF4}" type="slidenum">
              <a:rPr lang="es-ES" noProof="0" smtClean="0"/>
              <a:t>‹Nº›</a:t>
            </a:fld>
            <a:endParaRPr lang="es-ES" noProof="0" dirty="0"/>
          </a:p>
        </p:txBody>
      </p:sp>
    </p:spTree>
    <p:extLst>
      <p:ext uri="{BB962C8B-B14F-4D97-AF65-F5344CB8AC3E}">
        <p14:creationId xmlns:p14="http://schemas.microsoft.com/office/powerpoint/2010/main" val="31576100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1071960" y="1993903"/>
            <a:ext cx="3441698" cy="432197"/>
          </a:xfrm>
        </p:spPr>
        <p:txBody>
          <a:bodyPr anchor="b">
            <a:noAutofit/>
          </a:bodyPr>
          <a:lstStyle>
            <a:lvl1pPr marL="0" indent="0">
              <a:buNone/>
              <a:defRPr sz="2100" b="0"/>
            </a:lvl1pPr>
            <a:lvl2pPr marL="342805" indent="0">
              <a:buNone/>
              <a:defRPr sz="1600" b="1"/>
            </a:lvl2pPr>
            <a:lvl3pPr marL="685611" indent="0">
              <a:buNone/>
              <a:defRPr sz="1300" b="1"/>
            </a:lvl3pPr>
            <a:lvl4pPr marL="1028416" indent="0">
              <a:buNone/>
              <a:defRPr sz="1100" b="1"/>
            </a:lvl4pPr>
            <a:lvl5pPr marL="1371221" indent="0">
              <a:buNone/>
              <a:defRPr sz="1100" b="1"/>
            </a:lvl5pPr>
            <a:lvl6pPr marL="1714027" indent="0">
              <a:buNone/>
              <a:defRPr sz="1100" b="1"/>
            </a:lvl6pPr>
            <a:lvl7pPr marL="2056832" indent="0">
              <a:buNone/>
              <a:defRPr sz="1100" b="1"/>
            </a:lvl7pPr>
            <a:lvl8pPr marL="2399637" indent="0">
              <a:buNone/>
              <a:defRPr sz="1100" b="1"/>
            </a:lvl8pPr>
            <a:lvl9pPr marL="2742442" indent="0">
              <a:buNone/>
              <a:defRPr sz="1100" b="1"/>
            </a:lvl9pPr>
          </a:lstStyle>
          <a:p>
            <a:pPr lvl="0"/>
            <a:r>
              <a:rPr lang="es-ES" smtClean="0"/>
              <a:t>Haga clic para modificar el estilo de texto del patrón</a:t>
            </a:r>
          </a:p>
        </p:txBody>
      </p:sp>
      <p:sp>
        <p:nvSpPr>
          <p:cNvPr id="4" name="Content Placeholder 3"/>
          <p:cNvSpPr>
            <a:spLocks noGrp="1"/>
          </p:cNvSpPr>
          <p:nvPr>
            <p:ph sz="half" idx="2"/>
          </p:nvPr>
        </p:nvSpPr>
        <p:spPr>
          <a:xfrm>
            <a:off x="856059" y="2432450"/>
            <a:ext cx="3657600" cy="1910953"/>
          </a:xfrm>
        </p:spPr>
        <p:txBody>
          <a:bodyPr anchor="t">
            <a:normAutofit/>
          </a:bodyPr>
          <a:lstStyle>
            <a:lvl1pPr>
              <a:defRPr sz="1300"/>
            </a:lvl1pPr>
            <a:lvl2pPr>
              <a:defRPr sz="1100"/>
            </a:lvl2pPr>
            <a:lvl3pPr>
              <a:defRPr sz="1100"/>
            </a:lvl3pPr>
            <a:lvl4pPr>
              <a:defRPr sz="900"/>
            </a:lvl4pPr>
            <a:lvl5pPr>
              <a:defRPr sz="900"/>
            </a:lvl5pPr>
            <a:lvl6pPr>
              <a:defRPr sz="900"/>
            </a:lvl6pPr>
            <a:lvl7pPr>
              <a:defRPr sz="900"/>
            </a:lvl7pPr>
            <a:lvl8pPr>
              <a:defRPr sz="900"/>
            </a:lvl8pPr>
            <a:lvl9pPr>
              <a:defRPr sz="9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5" name="Text Placeholder 4"/>
          <p:cNvSpPr>
            <a:spLocks noGrp="1"/>
          </p:cNvSpPr>
          <p:nvPr>
            <p:ph type="body" sz="quarter" idx="3"/>
          </p:nvPr>
        </p:nvSpPr>
        <p:spPr>
          <a:xfrm>
            <a:off x="4832350" y="2000252"/>
            <a:ext cx="3453210" cy="432197"/>
          </a:xfrm>
        </p:spPr>
        <p:txBody>
          <a:bodyPr anchor="b">
            <a:noAutofit/>
          </a:bodyPr>
          <a:lstStyle>
            <a:lvl1pPr marL="0" indent="0">
              <a:buNone/>
              <a:defRPr sz="2100" b="0"/>
            </a:lvl1pPr>
            <a:lvl2pPr marL="342805" indent="0">
              <a:buNone/>
              <a:defRPr sz="1600" b="1"/>
            </a:lvl2pPr>
            <a:lvl3pPr marL="685611" indent="0">
              <a:buNone/>
              <a:defRPr sz="1300" b="1"/>
            </a:lvl3pPr>
            <a:lvl4pPr marL="1028416" indent="0">
              <a:buNone/>
              <a:defRPr sz="1100" b="1"/>
            </a:lvl4pPr>
            <a:lvl5pPr marL="1371221" indent="0">
              <a:buNone/>
              <a:defRPr sz="1100" b="1"/>
            </a:lvl5pPr>
            <a:lvl6pPr marL="1714027" indent="0">
              <a:buNone/>
              <a:defRPr sz="1100" b="1"/>
            </a:lvl6pPr>
            <a:lvl7pPr marL="2056832" indent="0">
              <a:buNone/>
              <a:defRPr sz="1100" b="1"/>
            </a:lvl7pPr>
            <a:lvl8pPr marL="2399637" indent="0">
              <a:buNone/>
              <a:defRPr sz="1100" b="1"/>
            </a:lvl8pPr>
            <a:lvl9pPr marL="2742442" indent="0">
              <a:buNone/>
              <a:defRPr sz="1100" b="1"/>
            </a:lvl9pPr>
          </a:lstStyle>
          <a:p>
            <a:pPr lvl="0"/>
            <a:r>
              <a:rPr lang="es-ES" smtClean="0"/>
              <a:t>Haga clic para modificar el estilo de texto del patrón</a:t>
            </a:r>
          </a:p>
        </p:txBody>
      </p:sp>
      <p:sp>
        <p:nvSpPr>
          <p:cNvPr id="6" name="Content Placeholder 5"/>
          <p:cNvSpPr>
            <a:spLocks noGrp="1"/>
          </p:cNvSpPr>
          <p:nvPr>
            <p:ph sz="quarter" idx="4"/>
          </p:nvPr>
        </p:nvSpPr>
        <p:spPr>
          <a:xfrm>
            <a:off x="4627962" y="2432450"/>
            <a:ext cx="3657601" cy="1910953"/>
          </a:xfrm>
        </p:spPr>
        <p:txBody>
          <a:bodyPr anchor="t">
            <a:normAutofit/>
          </a:bodyPr>
          <a:lstStyle>
            <a:lvl1pPr>
              <a:defRPr sz="1300"/>
            </a:lvl1pPr>
            <a:lvl2pPr>
              <a:defRPr sz="1100"/>
            </a:lvl2pPr>
            <a:lvl3pPr>
              <a:defRPr sz="1100"/>
            </a:lvl3pPr>
            <a:lvl4pPr>
              <a:defRPr sz="900"/>
            </a:lvl4pPr>
            <a:lvl5pPr>
              <a:defRPr sz="900"/>
            </a:lvl5pPr>
            <a:lvl6pPr>
              <a:defRPr sz="900"/>
            </a:lvl6pPr>
            <a:lvl7pPr>
              <a:defRPr sz="900"/>
            </a:lvl7pPr>
            <a:lvl8pPr>
              <a:defRPr sz="900"/>
            </a:lvl8pPr>
            <a:lvl9pPr>
              <a:defRPr sz="9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7" name="Date Placeholder 6"/>
          <p:cNvSpPr>
            <a:spLocks noGrp="1"/>
          </p:cNvSpPr>
          <p:nvPr>
            <p:ph type="dt" sz="half" idx="10"/>
          </p:nvPr>
        </p:nvSpPr>
        <p:spPr/>
        <p:txBody>
          <a:bodyPr/>
          <a:lstStyle/>
          <a:p>
            <a:fld id="{8A4F2805-8B85-4903-8F5F-4A624AAFC76E}" type="datetime1">
              <a:rPr lang="es-ES" noProof="0" smtClean="0"/>
              <a:pPr/>
              <a:t>21/04/2018</a:t>
            </a:fld>
            <a:endParaRPr lang="es-ES" noProof="0" dirty="0"/>
          </a:p>
        </p:txBody>
      </p:sp>
      <p:sp>
        <p:nvSpPr>
          <p:cNvPr id="8" name="Footer Placeholder 7"/>
          <p:cNvSpPr>
            <a:spLocks noGrp="1"/>
          </p:cNvSpPr>
          <p:nvPr>
            <p:ph type="ftr" sz="quarter" idx="11"/>
          </p:nvPr>
        </p:nvSpPr>
        <p:spPr/>
        <p:txBody>
          <a:bodyPr/>
          <a:lstStyle/>
          <a:p>
            <a:pPr rtl="0"/>
            <a:endParaRPr lang="es-ES" noProof="0" dirty="0"/>
          </a:p>
        </p:txBody>
      </p:sp>
      <p:sp>
        <p:nvSpPr>
          <p:cNvPr id="9" name="Slide Number Placeholder 8"/>
          <p:cNvSpPr>
            <a:spLocks noGrp="1"/>
          </p:cNvSpPr>
          <p:nvPr>
            <p:ph type="sldNum" sz="quarter" idx="12"/>
          </p:nvPr>
        </p:nvSpPr>
        <p:spPr/>
        <p:txBody>
          <a:bodyPr/>
          <a:lstStyle/>
          <a:p>
            <a:pPr rtl="0"/>
            <a:fld id="{E5FD5434-F838-4DD4-A17B-1CB1A1850DF4}" type="slidenum">
              <a:rPr lang="es-ES" noProof="0" smtClean="0"/>
              <a:t>‹Nº›</a:t>
            </a:fld>
            <a:endParaRPr lang="es-ES" noProof="0" dirty="0"/>
          </a:p>
        </p:txBody>
      </p:sp>
    </p:spTree>
    <p:extLst>
      <p:ext uri="{BB962C8B-B14F-4D97-AF65-F5344CB8AC3E}">
        <p14:creationId xmlns:p14="http://schemas.microsoft.com/office/powerpoint/2010/main" val="31062357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Date Placeholder 2"/>
          <p:cNvSpPr>
            <a:spLocks noGrp="1"/>
          </p:cNvSpPr>
          <p:nvPr>
            <p:ph type="dt" sz="half" idx="10"/>
          </p:nvPr>
        </p:nvSpPr>
        <p:spPr/>
        <p:txBody>
          <a:bodyPr/>
          <a:lstStyle/>
          <a:p>
            <a:fld id="{A107AC04-012B-449D-B0DD-3EA81C20D7E2}" type="datetime1">
              <a:rPr lang="es-ES" noProof="0" smtClean="0"/>
              <a:pPr/>
              <a:t>21/04/2018</a:t>
            </a:fld>
            <a:endParaRPr lang="es-ES" noProof="0" dirty="0"/>
          </a:p>
        </p:txBody>
      </p:sp>
      <p:sp>
        <p:nvSpPr>
          <p:cNvPr id="4" name="Footer Placeholder 3"/>
          <p:cNvSpPr>
            <a:spLocks noGrp="1"/>
          </p:cNvSpPr>
          <p:nvPr>
            <p:ph type="ftr" sz="quarter" idx="11"/>
          </p:nvPr>
        </p:nvSpPr>
        <p:spPr/>
        <p:txBody>
          <a:bodyPr/>
          <a:lstStyle/>
          <a:p>
            <a:pPr rtl="0"/>
            <a:endParaRPr lang="es-ES" noProof="0" dirty="0"/>
          </a:p>
        </p:txBody>
      </p:sp>
      <p:sp>
        <p:nvSpPr>
          <p:cNvPr id="5" name="Slide Number Placeholder 4"/>
          <p:cNvSpPr>
            <a:spLocks noGrp="1"/>
          </p:cNvSpPr>
          <p:nvPr>
            <p:ph type="sldNum" sz="quarter" idx="12"/>
          </p:nvPr>
        </p:nvSpPr>
        <p:spPr/>
        <p:txBody>
          <a:bodyPr/>
          <a:lstStyle/>
          <a:p>
            <a:pPr rtl="0"/>
            <a:fld id="{E5FD5434-F838-4DD4-A17B-1CB1A1850DF4}" type="slidenum">
              <a:rPr lang="es-ES" noProof="0" smtClean="0"/>
              <a:t>‹Nº›</a:t>
            </a:fld>
            <a:endParaRPr lang="es-ES" noProof="0" dirty="0"/>
          </a:p>
        </p:txBody>
      </p:sp>
    </p:spTree>
    <p:extLst>
      <p:ext uri="{BB962C8B-B14F-4D97-AF65-F5344CB8AC3E}">
        <p14:creationId xmlns:p14="http://schemas.microsoft.com/office/powerpoint/2010/main" val="28472424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4/21/2018</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‹Nº›</a:t>
            </a:fld>
            <a:endParaRPr lang="en-US" dirty="0"/>
          </a:p>
        </p:txBody>
      </p:sp>
    </p:spTree>
    <p:extLst>
      <p:ext uri="{BB962C8B-B14F-4D97-AF65-F5344CB8AC3E}">
        <p14:creationId xmlns:p14="http://schemas.microsoft.com/office/powerpoint/2010/main" val="9715658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856061" y="1200150"/>
            <a:ext cx="2661841" cy="1028700"/>
          </a:xfrm>
        </p:spPr>
        <p:txBody>
          <a:bodyPr anchor="b">
            <a:normAutofit/>
          </a:bodyPr>
          <a:lstStyle>
            <a:lvl1pPr algn="l">
              <a:defRPr sz="1800" b="0"/>
            </a:lvl1pPr>
          </a:lstStyle>
          <a:p>
            <a:r>
              <a:rPr lang="es-ES" smtClean="0"/>
              <a:t>Haga clic para modificar el estilo de título del patrón</a:t>
            </a:r>
            <a:endParaRPr lang="en-US" dirty="0"/>
          </a:p>
        </p:txBody>
      </p:sp>
      <p:sp>
        <p:nvSpPr>
          <p:cNvPr id="3" name="Content Placeholder 2"/>
          <p:cNvSpPr>
            <a:spLocks noGrp="1"/>
          </p:cNvSpPr>
          <p:nvPr>
            <p:ph idx="1"/>
          </p:nvPr>
        </p:nvSpPr>
        <p:spPr>
          <a:xfrm>
            <a:off x="3827859" y="457201"/>
            <a:ext cx="4457701" cy="3886200"/>
          </a:xfrm>
        </p:spPr>
        <p:txBody>
          <a:bodyPr anchor="ctr">
            <a:normAutofit/>
          </a:bodyPr>
          <a:lstStyle>
            <a:lvl1pPr>
              <a:defRPr sz="1600"/>
            </a:lvl1pPr>
            <a:lvl2pPr>
              <a:defRPr sz="1300"/>
            </a:lvl2pPr>
            <a:lvl3pPr>
              <a:defRPr sz="1100"/>
            </a:lvl3pPr>
            <a:lvl4pPr>
              <a:defRPr sz="1100"/>
            </a:lvl4pPr>
            <a:lvl5pPr>
              <a:defRPr sz="1100"/>
            </a:lvl5pPr>
            <a:lvl6pPr>
              <a:defRPr sz="1100"/>
            </a:lvl6pPr>
            <a:lvl7pPr>
              <a:defRPr sz="1100"/>
            </a:lvl7pPr>
            <a:lvl8pPr>
              <a:defRPr sz="1100"/>
            </a:lvl8pPr>
            <a:lvl9pPr>
              <a:defRPr sz="11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Text Placeholder 3"/>
          <p:cNvSpPr>
            <a:spLocks noGrp="1"/>
          </p:cNvSpPr>
          <p:nvPr>
            <p:ph type="body" sz="half" idx="2"/>
          </p:nvPr>
        </p:nvSpPr>
        <p:spPr>
          <a:xfrm>
            <a:off x="856061" y="2228850"/>
            <a:ext cx="2661841" cy="1371600"/>
          </a:xfrm>
        </p:spPr>
        <p:txBody>
          <a:bodyPr>
            <a:normAutofit/>
          </a:bodyPr>
          <a:lstStyle>
            <a:lvl1pPr marL="0" indent="0">
              <a:buNone/>
              <a:defRPr sz="1100"/>
            </a:lvl1pPr>
            <a:lvl2pPr marL="342805" indent="0">
              <a:buNone/>
              <a:defRPr sz="900"/>
            </a:lvl2pPr>
            <a:lvl3pPr marL="685611" indent="0">
              <a:buNone/>
              <a:defRPr sz="900"/>
            </a:lvl3pPr>
            <a:lvl4pPr marL="1028416" indent="0">
              <a:buNone/>
              <a:defRPr sz="700"/>
            </a:lvl4pPr>
            <a:lvl5pPr marL="1371221" indent="0">
              <a:buNone/>
              <a:defRPr sz="700"/>
            </a:lvl5pPr>
            <a:lvl6pPr marL="1714027" indent="0">
              <a:buNone/>
              <a:defRPr sz="700"/>
            </a:lvl6pPr>
            <a:lvl7pPr marL="2056832" indent="0">
              <a:buNone/>
              <a:defRPr sz="700"/>
            </a:lvl7pPr>
            <a:lvl8pPr marL="2399637" indent="0">
              <a:buNone/>
              <a:defRPr sz="700"/>
            </a:lvl8pPr>
            <a:lvl9pPr marL="2742442" indent="0">
              <a:buNone/>
              <a:defRPr sz="700"/>
            </a:lvl9pPr>
          </a:lstStyle>
          <a:p>
            <a:pPr lvl="0"/>
            <a:r>
              <a:rPr lang="es-ES" smtClean="0"/>
              <a:t>Haga clic para modificar el estilo de texto del patrón</a:t>
            </a:r>
          </a:p>
        </p:txBody>
      </p:sp>
      <p:sp>
        <p:nvSpPr>
          <p:cNvPr id="5" name="Date Placeholder 4"/>
          <p:cNvSpPr>
            <a:spLocks noGrp="1"/>
          </p:cNvSpPr>
          <p:nvPr>
            <p:ph type="dt" sz="half" idx="10"/>
          </p:nvPr>
        </p:nvSpPr>
        <p:spPr/>
        <p:txBody>
          <a:bodyPr/>
          <a:lstStyle/>
          <a:p>
            <a:fld id="{45FD839E-BC80-419A-8F19-8F1355F80B16}" type="datetime1">
              <a:rPr lang="es-ES" noProof="0" smtClean="0"/>
              <a:pPr/>
              <a:t>21/04/2018</a:t>
            </a:fld>
            <a:endParaRPr lang="es-ES" noProof="0" dirty="0"/>
          </a:p>
        </p:txBody>
      </p:sp>
      <p:sp>
        <p:nvSpPr>
          <p:cNvPr id="6" name="Footer Placeholder 5"/>
          <p:cNvSpPr>
            <a:spLocks noGrp="1"/>
          </p:cNvSpPr>
          <p:nvPr>
            <p:ph type="ftr" sz="quarter" idx="11"/>
          </p:nvPr>
        </p:nvSpPr>
        <p:spPr/>
        <p:txBody>
          <a:bodyPr/>
          <a:lstStyle/>
          <a:p>
            <a:pPr rtl="0"/>
            <a:endParaRPr lang="es-ES" noProof="0" dirty="0"/>
          </a:p>
        </p:txBody>
      </p:sp>
      <p:sp>
        <p:nvSpPr>
          <p:cNvPr id="7" name="Slide Number Placeholder 6"/>
          <p:cNvSpPr>
            <a:spLocks noGrp="1"/>
          </p:cNvSpPr>
          <p:nvPr>
            <p:ph type="sldNum" sz="quarter" idx="12"/>
          </p:nvPr>
        </p:nvSpPr>
        <p:spPr/>
        <p:txBody>
          <a:bodyPr/>
          <a:lstStyle/>
          <a:p>
            <a:fld id="{E5FD5434-F838-4DD4-A17B-1CB1A1850DF4}" type="slidenum">
              <a:rPr lang="es-ES" noProof="0" smtClean="0"/>
              <a:pPr/>
              <a:t>‹Nº›</a:t>
            </a:fld>
            <a:endParaRPr lang="es-ES" noProof="0" dirty="0"/>
          </a:p>
        </p:txBody>
      </p:sp>
    </p:spTree>
    <p:extLst>
      <p:ext uri="{BB962C8B-B14F-4D97-AF65-F5344CB8AC3E}">
        <p14:creationId xmlns:p14="http://schemas.microsoft.com/office/powerpoint/2010/main" val="163088964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856058" y="1200150"/>
            <a:ext cx="4000501" cy="1028700"/>
          </a:xfrm>
        </p:spPr>
        <p:txBody>
          <a:bodyPr anchor="b">
            <a:normAutofit/>
          </a:bodyPr>
          <a:lstStyle>
            <a:lvl1pPr algn="l">
              <a:defRPr sz="2100" b="0"/>
            </a:lvl1pPr>
          </a:lstStyle>
          <a:p>
            <a:r>
              <a:rPr lang="es-ES" smtClean="0"/>
              <a:t>Haga clic para modificar el estilo de título del patrón</a:t>
            </a:r>
            <a:endParaRPr lang="en-US" dirty="0"/>
          </a:p>
        </p:txBody>
      </p:sp>
      <p:sp>
        <p:nvSpPr>
          <p:cNvPr id="14" name="Picture Placeholder 2"/>
          <p:cNvSpPr>
            <a:spLocks noGrp="1" noChangeAspect="1"/>
          </p:cNvSpPr>
          <p:nvPr>
            <p:ph type="pic" idx="1"/>
          </p:nvPr>
        </p:nvSpPr>
        <p:spPr>
          <a:xfrm>
            <a:off x="5575302" y="-13716"/>
            <a:ext cx="2457449" cy="5177790"/>
          </a:xfrm>
          <a:ln w="38100">
            <a:gradFill flip="none" rotWithShape="1">
              <a:gsLst>
                <a:gs pos="0">
                  <a:schemeClr val="bg2"/>
                </a:gs>
                <a:gs pos="100000">
                  <a:schemeClr val="bg2">
                    <a:lumMod val="75000"/>
                  </a:schemeClr>
                </a:gs>
              </a:gsLst>
              <a:lin ang="5400000" scaled="0"/>
              <a:tileRect/>
            </a:gradFill>
          </a:ln>
          <a:effectLst>
            <a:innerShdw blurRad="57150" dist="38100" dir="10800000">
              <a:srgbClr val="000000">
                <a:alpha val="70000"/>
              </a:srgbClr>
            </a:innerShdw>
          </a:effectLst>
        </p:spPr>
        <p:txBody>
          <a:bodyPr anchor="t">
            <a:normAutofit/>
          </a:bodyPr>
          <a:lstStyle>
            <a:lvl1pPr marL="0" indent="0" algn="ctr">
              <a:buNone/>
              <a:defRPr sz="1100"/>
            </a:lvl1pPr>
            <a:lvl2pPr marL="342805" indent="0">
              <a:buNone/>
              <a:defRPr sz="1100"/>
            </a:lvl2pPr>
            <a:lvl3pPr marL="685611" indent="0">
              <a:buNone/>
              <a:defRPr sz="1100"/>
            </a:lvl3pPr>
            <a:lvl4pPr marL="1028416" indent="0">
              <a:buNone/>
              <a:defRPr sz="1100"/>
            </a:lvl4pPr>
            <a:lvl5pPr marL="1371221" indent="0">
              <a:buNone/>
              <a:defRPr sz="1100"/>
            </a:lvl5pPr>
            <a:lvl6pPr marL="1714027" indent="0">
              <a:buNone/>
              <a:defRPr sz="1100"/>
            </a:lvl6pPr>
            <a:lvl7pPr marL="2056832" indent="0">
              <a:buNone/>
              <a:defRPr sz="1100"/>
            </a:lvl7pPr>
            <a:lvl8pPr marL="2399637" indent="0">
              <a:buNone/>
              <a:defRPr sz="1100"/>
            </a:lvl8pPr>
            <a:lvl9pPr marL="2742442" indent="0">
              <a:buNone/>
              <a:defRPr sz="1100"/>
            </a:lvl9pPr>
          </a:lstStyle>
          <a:p>
            <a:r>
              <a:rPr lang="es-ES" smtClean="0"/>
              <a:t>Haga clic en el icono para agregar una imagen</a:t>
            </a:r>
            <a:endParaRPr lang="en-US" dirty="0"/>
          </a:p>
        </p:txBody>
      </p:sp>
      <p:sp>
        <p:nvSpPr>
          <p:cNvPr id="4" name="Text Placeholder 3"/>
          <p:cNvSpPr>
            <a:spLocks noGrp="1"/>
          </p:cNvSpPr>
          <p:nvPr>
            <p:ph type="body" sz="half" idx="2"/>
          </p:nvPr>
        </p:nvSpPr>
        <p:spPr>
          <a:xfrm>
            <a:off x="856058" y="2228850"/>
            <a:ext cx="4000501" cy="1371600"/>
          </a:xfrm>
        </p:spPr>
        <p:txBody>
          <a:bodyPr>
            <a:normAutofit/>
          </a:bodyPr>
          <a:lstStyle>
            <a:lvl1pPr marL="0" indent="0">
              <a:buNone/>
              <a:defRPr sz="1300"/>
            </a:lvl1pPr>
            <a:lvl2pPr marL="342805" indent="0">
              <a:buNone/>
              <a:defRPr sz="900"/>
            </a:lvl2pPr>
            <a:lvl3pPr marL="685611" indent="0">
              <a:buNone/>
              <a:defRPr sz="900"/>
            </a:lvl3pPr>
            <a:lvl4pPr marL="1028416" indent="0">
              <a:buNone/>
              <a:defRPr sz="700"/>
            </a:lvl4pPr>
            <a:lvl5pPr marL="1371221" indent="0">
              <a:buNone/>
              <a:defRPr sz="700"/>
            </a:lvl5pPr>
            <a:lvl6pPr marL="1714027" indent="0">
              <a:buNone/>
              <a:defRPr sz="700"/>
            </a:lvl6pPr>
            <a:lvl7pPr marL="2056832" indent="0">
              <a:buNone/>
              <a:defRPr sz="700"/>
            </a:lvl7pPr>
            <a:lvl8pPr marL="2399637" indent="0">
              <a:buNone/>
              <a:defRPr sz="700"/>
            </a:lvl8pPr>
            <a:lvl9pPr marL="2742442" indent="0">
              <a:buNone/>
              <a:defRPr sz="700"/>
            </a:lvl9pPr>
          </a:lstStyle>
          <a:p>
            <a:pPr lvl="0"/>
            <a:r>
              <a:rPr lang="es-ES" smtClean="0"/>
              <a:t>Haga clic para modificar el estilo de texto del patrón</a:t>
            </a:r>
          </a:p>
        </p:txBody>
      </p:sp>
      <p:sp>
        <p:nvSpPr>
          <p:cNvPr id="5" name="Date Placeholder 4"/>
          <p:cNvSpPr>
            <a:spLocks noGrp="1"/>
          </p:cNvSpPr>
          <p:nvPr>
            <p:ph type="dt" sz="half" idx="10"/>
          </p:nvPr>
        </p:nvSpPr>
        <p:spPr>
          <a:xfrm>
            <a:off x="4799409" y="4412458"/>
            <a:ext cx="685800" cy="273844"/>
          </a:xfrm>
        </p:spPr>
        <p:txBody>
          <a:bodyPr/>
          <a:lstStyle/>
          <a:p>
            <a:fld id="{45FD839E-BC80-419A-8F19-8F1355F80B16}" type="datetime1">
              <a:rPr lang="es-ES" noProof="0" smtClean="0"/>
              <a:pPr/>
              <a:t>21/04/2018</a:t>
            </a:fld>
            <a:endParaRPr lang="es-ES" noProof="0" dirty="0"/>
          </a:p>
        </p:txBody>
      </p:sp>
      <p:sp>
        <p:nvSpPr>
          <p:cNvPr id="6" name="Footer Placeholder 5"/>
          <p:cNvSpPr>
            <a:spLocks noGrp="1"/>
          </p:cNvSpPr>
          <p:nvPr>
            <p:ph type="ftr" sz="quarter" idx="11"/>
          </p:nvPr>
        </p:nvSpPr>
        <p:spPr>
          <a:xfrm>
            <a:off x="856059" y="4412458"/>
            <a:ext cx="3829050" cy="273844"/>
          </a:xfrm>
        </p:spPr>
        <p:txBody>
          <a:bodyPr/>
          <a:lstStyle/>
          <a:p>
            <a:pPr rtl="0"/>
            <a:endParaRPr lang="es-ES" noProof="0" dirty="0"/>
          </a:p>
        </p:txBody>
      </p:sp>
      <p:sp>
        <p:nvSpPr>
          <p:cNvPr id="7" name="Slide Number Placeholder 6"/>
          <p:cNvSpPr>
            <a:spLocks noGrp="1"/>
          </p:cNvSpPr>
          <p:nvPr>
            <p:ph type="sldNum" sz="quarter" idx="12"/>
          </p:nvPr>
        </p:nvSpPr>
        <p:spPr>
          <a:xfrm>
            <a:off x="8056962" y="4412458"/>
            <a:ext cx="241925" cy="273844"/>
          </a:xfrm>
        </p:spPr>
        <p:txBody>
          <a:bodyPr/>
          <a:lstStyle/>
          <a:p>
            <a:fld id="{E5FD5434-F838-4DD4-A17B-1CB1A1850DF4}" type="slidenum">
              <a:rPr lang="es-ES" noProof="0" smtClean="0"/>
              <a:pPr/>
              <a:t>‹Nº›</a:t>
            </a:fld>
            <a:endParaRPr lang="es-ES" noProof="0" dirty="0"/>
          </a:p>
        </p:txBody>
      </p:sp>
    </p:spTree>
    <p:extLst>
      <p:ext uri="{BB962C8B-B14F-4D97-AF65-F5344CB8AC3E}">
        <p14:creationId xmlns:p14="http://schemas.microsoft.com/office/powerpoint/2010/main" val="18188098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56060" y="457200"/>
            <a:ext cx="7429498" cy="1428750"/>
          </a:xfrm>
          <a:prstGeom prst="rect">
            <a:avLst/>
          </a:prstGeom>
        </p:spPr>
        <p:txBody>
          <a:bodyPr vert="horz" lIns="68582" tIns="34291" rIns="68582" bIns="34291" rtlCol="0" anchor="ctr">
            <a:normAutofit/>
          </a:body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856060" y="2000252"/>
            <a:ext cx="7429498" cy="2343151"/>
          </a:xfrm>
          <a:prstGeom prst="rect">
            <a:avLst/>
          </a:prstGeom>
        </p:spPr>
        <p:txBody>
          <a:bodyPr vert="horz" lIns="68582" tIns="34291" rIns="68582" bIns="34291" rtlCol="0" anchor="ctr">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2"/>
          </p:nvPr>
        </p:nvSpPr>
        <p:spPr>
          <a:xfrm>
            <a:off x="6628210" y="4412458"/>
            <a:ext cx="1200150" cy="273844"/>
          </a:xfrm>
          <a:prstGeom prst="rect">
            <a:avLst/>
          </a:prstGeom>
        </p:spPr>
        <p:txBody>
          <a:bodyPr vert="horz" lIns="68582" tIns="34291" rIns="68582" bIns="34291" rtlCol="0" anchor="ctr"/>
          <a:lstStyle>
            <a:lvl1pPr algn="r">
              <a:defRPr sz="700" b="1" i="0">
                <a:solidFill>
                  <a:schemeClr val="tx1">
                    <a:lumMod val="75000"/>
                  </a:schemeClr>
                </a:solidFill>
                <a:effectLst>
                  <a:outerShdw blurRad="50800" dist="38100" dir="2700000" algn="tl" rotWithShape="0">
                    <a:srgbClr val="000000">
                      <a:alpha val="43000"/>
                    </a:srgbClr>
                  </a:outerShdw>
                </a:effectLst>
                <a:latin typeface="+mn-lt"/>
              </a:defRPr>
            </a:lvl1pPr>
          </a:lstStyle>
          <a:p>
            <a:fld id="{45FD839E-BC80-419A-8F19-8F1355F80B16}" type="datetime1">
              <a:rPr lang="es-ES" noProof="0" smtClean="0"/>
              <a:pPr/>
              <a:t>21/04/2018</a:t>
            </a:fld>
            <a:endParaRPr lang="es-ES" noProof="0" dirty="0"/>
          </a:p>
        </p:txBody>
      </p:sp>
      <p:sp>
        <p:nvSpPr>
          <p:cNvPr id="5" name="Footer Placeholder 4"/>
          <p:cNvSpPr>
            <a:spLocks noGrp="1"/>
          </p:cNvSpPr>
          <p:nvPr>
            <p:ph type="ftr" sz="quarter" idx="3"/>
          </p:nvPr>
        </p:nvSpPr>
        <p:spPr>
          <a:xfrm>
            <a:off x="856059" y="4412458"/>
            <a:ext cx="5657850" cy="273844"/>
          </a:xfrm>
          <a:prstGeom prst="rect">
            <a:avLst/>
          </a:prstGeom>
        </p:spPr>
        <p:txBody>
          <a:bodyPr vert="horz" lIns="68582" tIns="34291" rIns="68582" bIns="34291" rtlCol="0" anchor="ctr"/>
          <a:lstStyle>
            <a:lvl1pPr algn="l">
              <a:defRPr sz="700" b="1" i="0">
                <a:solidFill>
                  <a:schemeClr val="tx1">
                    <a:lumMod val="75000"/>
                  </a:schemeClr>
                </a:solidFill>
                <a:effectLst>
                  <a:outerShdw blurRad="50800" dist="38100" dir="2700000" algn="tl" rotWithShape="0">
                    <a:srgbClr val="000000">
                      <a:alpha val="43000"/>
                    </a:srgbClr>
                  </a:outerShdw>
                </a:effectLst>
                <a:latin typeface="+mn-lt"/>
              </a:defRPr>
            </a:lvl1pPr>
          </a:lstStyle>
          <a:p>
            <a:pPr rtl="0"/>
            <a:endParaRPr lang="es-ES" noProof="0" dirty="0"/>
          </a:p>
        </p:txBody>
      </p:sp>
      <p:sp>
        <p:nvSpPr>
          <p:cNvPr id="6" name="Slide Number Placeholder 5"/>
          <p:cNvSpPr>
            <a:spLocks noGrp="1"/>
          </p:cNvSpPr>
          <p:nvPr>
            <p:ph type="sldNum" sz="quarter" idx="4"/>
          </p:nvPr>
        </p:nvSpPr>
        <p:spPr>
          <a:xfrm>
            <a:off x="7885512" y="4412458"/>
            <a:ext cx="413375" cy="273844"/>
          </a:xfrm>
          <a:prstGeom prst="rect">
            <a:avLst/>
          </a:prstGeom>
        </p:spPr>
        <p:txBody>
          <a:bodyPr vert="horz" lIns="68582" tIns="34291" rIns="68582" bIns="34291" rtlCol="0" anchor="ctr"/>
          <a:lstStyle>
            <a:lvl1pPr algn="r">
              <a:defRPr sz="700" b="1" i="0">
                <a:solidFill>
                  <a:schemeClr val="tx1">
                    <a:lumMod val="75000"/>
                  </a:schemeClr>
                </a:solidFill>
                <a:effectLst>
                  <a:outerShdw blurRad="50800" dist="38100" dir="2700000" algn="tl" rotWithShape="0">
                    <a:srgbClr val="000000">
                      <a:alpha val="43000"/>
                    </a:srgbClr>
                  </a:outerShdw>
                </a:effectLst>
                <a:latin typeface="+mn-lt"/>
              </a:defRPr>
            </a:lvl1pPr>
          </a:lstStyle>
          <a:p>
            <a:fld id="{E5FD5434-F838-4DD4-A17B-1CB1A1850DF4}" type="slidenum">
              <a:rPr lang="es-ES" noProof="0" smtClean="0"/>
              <a:pPr/>
              <a:t>‹Nº›</a:t>
            </a:fld>
            <a:endParaRPr lang="es-ES" noProof="0" dirty="0"/>
          </a:p>
        </p:txBody>
      </p:sp>
    </p:spTree>
    <p:extLst>
      <p:ext uri="{BB962C8B-B14F-4D97-AF65-F5344CB8AC3E}">
        <p14:creationId xmlns:p14="http://schemas.microsoft.com/office/powerpoint/2010/main" val="3559118593"/>
      </p:ext>
    </p:extLst>
  </p:cSld>
  <p:clrMap bg1="dk1" tx1="lt1" bg2="dk2" tx2="lt2" accent1="accent1" accent2="accent2" accent3="accent3" accent4="accent4" accent5="accent5" accent6="accent6" hlink="hlink" folHlink="folHlink"/>
  <p:sldLayoutIdLst>
    <p:sldLayoutId id="2147483684" r:id="rId1"/>
    <p:sldLayoutId id="2147483685" r:id="rId2"/>
    <p:sldLayoutId id="2147483686" r:id="rId3"/>
    <p:sldLayoutId id="2147483687" r:id="rId4"/>
    <p:sldLayoutId id="2147483688" r:id="rId5"/>
    <p:sldLayoutId id="2147483689" r:id="rId6"/>
    <p:sldLayoutId id="2147483690" r:id="rId7"/>
    <p:sldLayoutId id="2147483691" r:id="rId8"/>
    <p:sldLayoutId id="2147483692" r:id="rId9"/>
    <p:sldLayoutId id="2147483693" r:id="rId10"/>
    <p:sldLayoutId id="2147483694" r:id="rId11"/>
    <p:sldLayoutId id="2147483695" r:id="rId12"/>
    <p:sldLayoutId id="2147483696" r:id="rId13"/>
    <p:sldLayoutId id="2147483697" r:id="rId14"/>
    <p:sldLayoutId id="2147483698" r:id="rId15"/>
    <p:sldLayoutId id="2147483699" r:id="rId16"/>
    <p:sldLayoutId id="2147483700" r:id="rId17"/>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txStyles>
    <p:titleStyle>
      <a:lvl1pPr algn="l" defTabSz="342805" rtl="0" eaLnBrk="1" latinLnBrk="0" hangingPunct="1">
        <a:spcBef>
          <a:spcPct val="0"/>
        </a:spcBef>
        <a:buNone/>
        <a:defRPr sz="2400" kern="1200" cap="all">
          <a:ln w="3175" cmpd="sng">
            <a:noFill/>
          </a:ln>
          <a:gradFill flip="none" rotWithShape="1">
            <a:gsLst>
              <a:gs pos="0">
                <a:schemeClr val="tx1"/>
              </a:gs>
              <a:gs pos="100000">
                <a:schemeClr val="tx1">
                  <a:lumMod val="65000"/>
                </a:schemeClr>
              </a:gs>
            </a:gsLst>
            <a:lin ang="5580000" scaled="0"/>
            <a:tileRect/>
          </a:gradFill>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14254" indent="-214254" algn="l" defTabSz="342805" rtl="0" eaLnBrk="1" latinLnBrk="0" hangingPunct="1">
        <a:spcBef>
          <a:spcPct val="20000"/>
        </a:spcBef>
        <a:spcAft>
          <a:spcPts val="450"/>
        </a:spcAft>
        <a:buClr>
          <a:schemeClr val="tx1"/>
        </a:buClr>
        <a:buSzPct val="100000"/>
        <a:buFont typeface="Arial"/>
        <a:buChar char="•"/>
        <a:defRPr sz="16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1pPr>
      <a:lvl2pPr marL="557060" indent="-214254" algn="l" defTabSz="342805" rtl="0" eaLnBrk="1" latinLnBrk="0" hangingPunct="1">
        <a:spcBef>
          <a:spcPct val="20000"/>
        </a:spcBef>
        <a:spcAft>
          <a:spcPts val="450"/>
        </a:spcAft>
        <a:buClr>
          <a:schemeClr val="tx1"/>
        </a:buClr>
        <a:buSzPct val="100000"/>
        <a:buFont typeface="Arial"/>
        <a:buChar char="•"/>
        <a:defRPr sz="13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2pPr>
      <a:lvl3pPr marL="899863" indent="-214254" algn="l" defTabSz="342805" rtl="0" eaLnBrk="1" latinLnBrk="0" hangingPunct="1">
        <a:spcBef>
          <a:spcPct val="20000"/>
        </a:spcBef>
        <a:spcAft>
          <a:spcPts val="450"/>
        </a:spcAft>
        <a:buClr>
          <a:schemeClr val="tx1"/>
        </a:buClr>
        <a:buSzPct val="100000"/>
        <a:buFont typeface="Arial"/>
        <a:buChar char="•"/>
        <a:defRPr sz="11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3pPr>
      <a:lvl4pPr marL="1156968" indent="-128551" algn="l" defTabSz="342805" rtl="0" eaLnBrk="1" latinLnBrk="0" hangingPunct="1">
        <a:spcBef>
          <a:spcPct val="20000"/>
        </a:spcBef>
        <a:spcAft>
          <a:spcPts val="450"/>
        </a:spcAft>
        <a:buClr>
          <a:schemeClr val="tx1"/>
        </a:buClr>
        <a:buSzPct val="100000"/>
        <a:buFont typeface="Arial"/>
        <a:buChar char="•"/>
        <a:defRPr sz="11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4pPr>
      <a:lvl5pPr marL="1499772" indent="-128551" algn="l" defTabSz="342805" rtl="0" eaLnBrk="1" latinLnBrk="0" hangingPunct="1">
        <a:spcBef>
          <a:spcPct val="20000"/>
        </a:spcBef>
        <a:spcAft>
          <a:spcPts val="450"/>
        </a:spcAft>
        <a:buClr>
          <a:schemeClr val="tx1"/>
        </a:buClr>
        <a:buSzPct val="100000"/>
        <a:buFont typeface="Arial"/>
        <a:buChar char="•"/>
        <a:defRPr sz="11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5pPr>
      <a:lvl6pPr marL="1885429" indent="-171402" algn="l" defTabSz="342805" rtl="0" eaLnBrk="1" latinLnBrk="0" hangingPunct="1">
        <a:spcBef>
          <a:spcPct val="20000"/>
        </a:spcBef>
        <a:spcAft>
          <a:spcPts val="450"/>
        </a:spcAft>
        <a:buClr>
          <a:schemeClr val="tx1"/>
        </a:buClr>
        <a:buSzPct val="100000"/>
        <a:buFont typeface="Arial"/>
        <a:buChar char="•"/>
        <a:defRPr sz="9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6pPr>
      <a:lvl7pPr marL="2228234" indent="-171402" algn="l" defTabSz="342805" rtl="0" eaLnBrk="1" latinLnBrk="0" hangingPunct="1">
        <a:spcBef>
          <a:spcPct val="20000"/>
        </a:spcBef>
        <a:spcAft>
          <a:spcPts val="450"/>
        </a:spcAft>
        <a:buClr>
          <a:schemeClr val="tx1"/>
        </a:buClr>
        <a:buSzPct val="100000"/>
        <a:buFont typeface="Arial"/>
        <a:buChar char="•"/>
        <a:defRPr sz="9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7pPr>
      <a:lvl8pPr marL="2571040" indent="-171402" algn="l" defTabSz="342805" rtl="0" eaLnBrk="1" latinLnBrk="0" hangingPunct="1">
        <a:spcBef>
          <a:spcPct val="20000"/>
        </a:spcBef>
        <a:spcAft>
          <a:spcPts val="450"/>
        </a:spcAft>
        <a:buClr>
          <a:schemeClr val="tx1"/>
        </a:buClr>
        <a:buSzPct val="100000"/>
        <a:buFont typeface="Arial"/>
        <a:buChar char="•"/>
        <a:defRPr sz="9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8pPr>
      <a:lvl9pPr marL="2913845" indent="-171402" algn="l" defTabSz="342805" rtl="0" eaLnBrk="1" latinLnBrk="0" hangingPunct="1">
        <a:spcBef>
          <a:spcPct val="20000"/>
        </a:spcBef>
        <a:spcAft>
          <a:spcPts val="450"/>
        </a:spcAft>
        <a:buClr>
          <a:schemeClr val="tx1"/>
        </a:buClr>
        <a:buSzPct val="100000"/>
        <a:buFont typeface="Arial"/>
        <a:buChar char="•"/>
        <a:defRPr sz="9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9pPr>
    </p:bodyStyle>
    <p:otherStyle>
      <a:defPPr>
        <a:defRPr lang="en-US"/>
      </a:defPPr>
      <a:lvl1pPr marL="0" algn="l" defTabSz="342805" rtl="0" eaLnBrk="1" latinLnBrk="0" hangingPunct="1">
        <a:defRPr sz="1300" kern="1200">
          <a:solidFill>
            <a:schemeClr val="tx1"/>
          </a:solidFill>
          <a:latin typeface="+mn-lt"/>
          <a:ea typeface="+mn-ea"/>
          <a:cs typeface="+mn-cs"/>
        </a:defRPr>
      </a:lvl1pPr>
      <a:lvl2pPr marL="342805" algn="l" defTabSz="342805" rtl="0" eaLnBrk="1" latinLnBrk="0" hangingPunct="1">
        <a:defRPr sz="1300" kern="1200">
          <a:solidFill>
            <a:schemeClr val="tx1"/>
          </a:solidFill>
          <a:latin typeface="+mn-lt"/>
          <a:ea typeface="+mn-ea"/>
          <a:cs typeface="+mn-cs"/>
        </a:defRPr>
      </a:lvl2pPr>
      <a:lvl3pPr marL="685611" algn="l" defTabSz="342805" rtl="0" eaLnBrk="1" latinLnBrk="0" hangingPunct="1">
        <a:defRPr sz="1300" kern="1200">
          <a:solidFill>
            <a:schemeClr val="tx1"/>
          </a:solidFill>
          <a:latin typeface="+mn-lt"/>
          <a:ea typeface="+mn-ea"/>
          <a:cs typeface="+mn-cs"/>
        </a:defRPr>
      </a:lvl3pPr>
      <a:lvl4pPr marL="1028416" algn="l" defTabSz="342805" rtl="0" eaLnBrk="1" latinLnBrk="0" hangingPunct="1">
        <a:defRPr sz="1300" kern="1200">
          <a:solidFill>
            <a:schemeClr val="tx1"/>
          </a:solidFill>
          <a:latin typeface="+mn-lt"/>
          <a:ea typeface="+mn-ea"/>
          <a:cs typeface="+mn-cs"/>
        </a:defRPr>
      </a:lvl4pPr>
      <a:lvl5pPr marL="1371221" algn="l" defTabSz="342805" rtl="0" eaLnBrk="1" latinLnBrk="0" hangingPunct="1">
        <a:defRPr sz="1300" kern="1200">
          <a:solidFill>
            <a:schemeClr val="tx1"/>
          </a:solidFill>
          <a:latin typeface="+mn-lt"/>
          <a:ea typeface="+mn-ea"/>
          <a:cs typeface="+mn-cs"/>
        </a:defRPr>
      </a:lvl5pPr>
      <a:lvl6pPr marL="1714027" algn="l" defTabSz="342805" rtl="0" eaLnBrk="1" latinLnBrk="0" hangingPunct="1">
        <a:defRPr sz="1300" kern="1200">
          <a:solidFill>
            <a:schemeClr val="tx1"/>
          </a:solidFill>
          <a:latin typeface="+mn-lt"/>
          <a:ea typeface="+mn-ea"/>
          <a:cs typeface="+mn-cs"/>
        </a:defRPr>
      </a:lvl6pPr>
      <a:lvl7pPr marL="2056832" algn="l" defTabSz="342805" rtl="0" eaLnBrk="1" latinLnBrk="0" hangingPunct="1">
        <a:defRPr sz="1300" kern="1200">
          <a:solidFill>
            <a:schemeClr val="tx1"/>
          </a:solidFill>
          <a:latin typeface="+mn-lt"/>
          <a:ea typeface="+mn-ea"/>
          <a:cs typeface="+mn-cs"/>
        </a:defRPr>
      </a:lvl7pPr>
      <a:lvl8pPr marL="2399637" algn="l" defTabSz="342805" rtl="0" eaLnBrk="1" latinLnBrk="0" hangingPunct="1">
        <a:defRPr sz="1300" kern="1200">
          <a:solidFill>
            <a:schemeClr val="tx1"/>
          </a:solidFill>
          <a:latin typeface="+mn-lt"/>
          <a:ea typeface="+mn-ea"/>
          <a:cs typeface="+mn-cs"/>
        </a:defRPr>
      </a:lvl8pPr>
      <a:lvl9pPr marL="2742442" algn="l" defTabSz="342805" rtl="0" eaLnBrk="1" latinLnBrk="0" hangingPunct="1">
        <a:defRPr sz="13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orient="horz" pos="2160" userDrawn="1">
          <p15:clr>
            <a:srgbClr val="F26B43"/>
          </p15:clr>
        </p15:guide>
        <p15:guide id="2" pos="3839"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3.xml"/><Relationship Id="rId1" Type="http://schemas.openxmlformats.org/officeDocument/2006/relationships/slideLayout" Target="../slideLayouts/slideLayout7.xml"/><Relationship Id="rId4" Type="http://schemas.openxmlformats.org/officeDocument/2006/relationships/image" Target="../media/image24.png"/></Relationships>
</file>

<file path=ppt/slides/_rels/slide1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6.xml"/><Relationship Id="rId1" Type="http://schemas.openxmlformats.org/officeDocument/2006/relationships/slideLayout" Target="../slideLayouts/slideLayout7.xml"/><Relationship Id="rId5" Type="http://schemas.openxmlformats.org/officeDocument/2006/relationships/image" Target="../media/image26.jpeg"/><Relationship Id="rId4" Type="http://schemas.openxmlformats.org/officeDocument/2006/relationships/image" Target="../media/image25.png"/></Relationships>
</file>

<file path=ppt/slides/_rels/slide1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7.xml"/><Relationship Id="rId1" Type="http://schemas.openxmlformats.org/officeDocument/2006/relationships/slideLayout" Target="../slideLayouts/slideLayout7.xml"/><Relationship Id="rId5" Type="http://schemas.openxmlformats.org/officeDocument/2006/relationships/image" Target="../media/image28.jpeg"/><Relationship Id="rId4" Type="http://schemas.openxmlformats.org/officeDocument/2006/relationships/image" Target="../media/image27.png"/></Relationships>
</file>

<file path=ppt/slides/_rels/slide18.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32.png"/><Relationship Id="rId2" Type="http://schemas.openxmlformats.org/officeDocument/2006/relationships/notesSlide" Target="../notesSlides/notesSlide18.xml"/><Relationship Id="rId1" Type="http://schemas.openxmlformats.org/officeDocument/2006/relationships/slideLayout" Target="../slideLayouts/slideLayout7.xml"/><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image" Target="../media/image29.png"/></Relationships>
</file>

<file path=ppt/slides/_rels/slide19.xml.rels><?xml version="1.0" encoding="UTF-8" standalone="yes"?>
<Relationships xmlns="http://schemas.openxmlformats.org/package/2006/relationships"><Relationship Id="rId8" Type="http://schemas.openxmlformats.org/officeDocument/2006/relationships/image" Target="../media/image37.jpeg"/><Relationship Id="rId3" Type="http://schemas.openxmlformats.org/officeDocument/2006/relationships/image" Target="../media/image5.png"/><Relationship Id="rId7" Type="http://schemas.openxmlformats.org/officeDocument/2006/relationships/image" Target="../media/image36.jpeg"/><Relationship Id="rId2" Type="http://schemas.openxmlformats.org/officeDocument/2006/relationships/notesSlide" Target="../notesSlides/notesSlide19.xml"/><Relationship Id="rId1" Type="http://schemas.openxmlformats.org/officeDocument/2006/relationships/slideLayout" Target="../slideLayouts/slideLayout7.xml"/><Relationship Id="rId6" Type="http://schemas.openxmlformats.org/officeDocument/2006/relationships/image" Target="../media/image35.jpeg"/><Relationship Id="rId11" Type="http://schemas.openxmlformats.org/officeDocument/2006/relationships/image" Target="../media/image40.jpeg"/><Relationship Id="rId5" Type="http://schemas.openxmlformats.org/officeDocument/2006/relationships/image" Target="../media/image34.jpeg"/><Relationship Id="rId10" Type="http://schemas.openxmlformats.org/officeDocument/2006/relationships/image" Target="../media/image39.jpeg"/><Relationship Id="rId4" Type="http://schemas.openxmlformats.org/officeDocument/2006/relationships/image" Target="../media/image33.jpeg"/><Relationship Id="rId9" Type="http://schemas.openxmlformats.org/officeDocument/2006/relationships/image" Target="../media/image38.jpe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4.jpeg"/></Relationships>
</file>

<file path=ppt/slides/_rels/slide2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0.xml"/><Relationship Id="rId1" Type="http://schemas.openxmlformats.org/officeDocument/2006/relationships/slideLayout" Target="../slideLayouts/slideLayout7.xml"/><Relationship Id="rId4" Type="http://schemas.openxmlformats.org/officeDocument/2006/relationships/image" Target="../media/image41.jpeg"/></Relationships>
</file>

<file path=ppt/slides/_rels/slide21.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45.jpeg"/><Relationship Id="rId2" Type="http://schemas.openxmlformats.org/officeDocument/2006/relationships/notesSlide" Target="../notesSlides/notesSlide21.xml"/><Relationship Id="rId1" Type="http://schemas.openxmlformats.org/officeDocument/2006/relationships/slideLayout" Target="../slideLayouts/slideLayout7.xml"/><Relationship Id="rId6" Type="http://schemas.openxmlformats.org/officeDocument/2006/relationships/image" Target="../media/image44.jpeg"/><Relationship Id="rId5" Type="http://schemas.openxmlformats.org/officeDocument/2006/relationships/image" Target="../media/image43.jpeg"/><Relationship Id="rId4" Type="http://schemas.openxmlformats.org/officeDocument/2006/relationships/image" Target="../media/image42.jpeg"/></Relationships>
</file>

<file path=ppt/slides/_rels/slide22.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49.jpeg"/><Relationship Id="rId2" Type="http://schemas.openxmlformats.org/officeDocument/2006/relationships/notesSlide" Target="../notesSlides/notesSlide22.xml"/><Relationship Id="rId1" Type="http://schemas.openxmlformats.org/officeDocument/2006/relationships/slideLayout" Target="../slideLayouts/slideLayout7.xml"/><Relationship Id="rId6" Type="http://schemas.openxmlformats.org/officeDocument/2006/relationships/image" Target="../media/image48.jpeg"/><Relationship Id="rId5" Type="http://schemas.openxmlformats.org/officeDocument/2006/relationships/image" Target="../media/image47.jpeg"/><Relationship Id="rId4" Type="http://schemas.openxmlformats.org/officeDocument/2006/relationships/image" Target="../media/image46.jpeg"/></Relationships>
</file>

<file path=ppt/slides/_rels/slide2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3.xml"/><Relationship Id="rId1" Type="http://schemas.openxmlformats.org/officeDocument/2006/relationships/slideLayout" Target="../slideLayouts/slideLayout7.xml"/><Relationship Id="rId4" Type="http://schemas.openxmlformats.org/officeDocument/2006/relationships/image" Target="../media/image50.png"/></Relationships>
</file>

<file path=ppt/slides/_rels/slide24.xml.rels><?xml version="1.0" encoding="UTF-8" standalone="yes"?>
<Relationships xmlns="http://schemas.openxmlformats.org/package/2006/relationships"><Relationship Id="rId8" Type="http://schemas.openxmlformats.org/officeDocument/2006/relationships/image" Target="../media/image55.jpeg"/><Relationship Id="rId3" Type="http://schemas.openxmlformats.org/officeDocument/2006/relationships/image" Target="../media/image5.png"/><Relationship Id="rId7" Type="http://schemas.openxmlformats.org/officeDocument/2006/relationships/image" Target="../media/image54.jpeg"/><Relationship Id="rId2" Type="http://schemas.openxmlformats.org/officeDocument/2006/relationships/notesSlide" Target="../notesSlides/notesSlide24.xml"/><Relationship Id="rId1" Type="http://schemas.openxmlformats.org/officeDocument/2006/relationships/slideLayout" Target="../slideLayouts/slideLayout7.xml"/><Relationship Id="rId6" Type="http://schemas.openxmlformats.org/officeDocument/2006/relationships/image" Target="../media/image53.jpeg"/><Relationship Id="rId5" Type="http://schemas.openxmlformats.org/officeDocument/2006/relationships/image" Target="../media/image52.jpeg"/><Relationship Id="rId4" Type="http://schemas.openxmlformats.org/officeDocument/2006/relationships/image" Target="../media/image51.jpeg"/><Relationship Id="rId9" Type="http://schemas.openxmlformats.org/officeDocument/2006/relationships/image" Target="../media/image56.jpeg"/></Relationships>
</file>

<file path=ppt/slides/_rels/slide2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5.xml"/><Relationship Id="rId1" Type="http://schemas.openxmlformats.org/officeDocument/2006/relationships/slideLayout" Target="../slideLayouts/slideLayout7.xml"/><Relationship Id="rId5" Type="http://schemas.openxmlformats.org/officeDocument/2006/relationships/image" Target="../media/image58.jpeg"/><Relationship Id="rId4" Type="http://schemas.openxmlformats.org/officeDocument/2006/relationships/image" Target="../media/image57.jpg"/></Relationships>
</file>

<file path=ppt/slides/_rels/slide2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6.xml"/><Relationship Id="rId1" Type="http://schemas.openxmlformats.org/officeDocument/2006/relationships/slideLayout" Target="../slideLayouts/slideLayout7.xml"/><Relationship Id="rId4" Type="http://schemas.openxmlformats.org/officeDocument/2006/relationships/image" Target="../media/image59.jpeg"/></Relationships>
</file>

<file path=ppt/slides/_rels/slide2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8.xml"/><Relationship Id="rId1" Type="http://schemas.openxmlformats.org/officeDocument/2006/relationships/slideLayout" Target="../slideLayouts/slideLayout7.xml"/><Relationship Id="rId5" Type="http://schemas.openxmlformats.org/officeDocument/2006/relationships/image" Target="../media/image61.png"/><Relationship Id="rId4" Type="http://schemas.openxmlformats.org/officeDocument/2006/relationships/image" Target="../media/image60.jpeg"/></Relationships>
</file>

<file path=ppt/slides/_rels/slide29.xml.rels><?xml version="1.0" encoding="UTF-8" standalone="yes"?>
<Relationships xmlns="http://schemas.openxmlformats.org/package/2006/relationships"><Relationship Id="rId8" Type="http://schemas.openxmlformats.org/officeDocument/2006/relationships/image" Target="../media/image66.png"/><Relationship Id="rId3" Type="http://schemas.openxmlformats.org/officeDocument/2006/relationships/image" Target="../media/image5.png"/><Relationship Id="rId7" Type="http://schemas.openxmlformats.org/officeDocument/2006/relationships/image" Target="../media/image65.png"/><Relationship Id="rId2" Type="http://schemas.openxmlformats.org/officeDocument/2006/relationships/notesSlide" Target="../notesSlides/notesSlide29.xml"/><Relationship Id="rId1" Type="http://schemas.openxmlformats.org/officeDocument/2006/relationships/slideLayout" Target="../slideLayouts/slideLayout7.xml"/><Relationship Id="rId6" Type="http://schemas.openxmlformats.org/officeDocument/2006/relationships/image" Target="../media/image64.jpeg"/><Relationship Id="rId5" Type="http://schemas.openxmlformats.org/officeDocument/2006/relationships/image" Target="../media/image63.jpeg"/><Relationship Id="rId4" Type="http://schemas.openxmlformats.org/officeDocument/2006/relationships/image" Target="../media/image62.jpeg"/><Relationship Id="rId9" Type="http://schemas.openxmlformats.org/officeDocument/2006/relationships/image" Target="../media/image67.png"/></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0.xml"/><Relationship Id="rId1" Type="http://schemas.openxmlformats.org/officeDocument/2006/relationships/slideLayout" Target="../slideLayouts/slideLayout7.xml"/><Relationship Id="rId4" Type="http://schemas.openxmlformats.org/officeDocument/2006/relationships/image" Target="../media/image68.jpeg"/></Relationships>
</file>

<file path=ppt/slides/_rels/slide3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1.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72.jpeg"/><Relationship Id="rId2" Type="http://schemas.openxmlformats.org/officeDocument/2006/relationships/notesSlide" Target="../notesSlides/notesSlide32.xml"/><Relationship Id="rId1" Type="http://schemas.openxmlformats.org/officeDocument/2006/relationships/slideLayout" Target="../slideLayouts/slideLayout7.xml"/><Relationship Id="rId6" Type="http://schemas.openxmlformats.org/officeDocument/2006/relationships/image" Target="../media/image71.jpeg"/><Relationship Id="rId5" Type="http://schemas.openxmlformats.org/officeDocument/2006/relationships/image" Target="../media/image70.jpeg"/><Relationship Id="rId4" Type="http://schemas.openxmlformats.org/officeDocument/2006/relationships/image" Target="../media/image69.jpeg"/></Relationships>
</file>

<file path=ppt/slides/_rels/slide3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3.xml"/><Relationship Id="rId1" Type="http://schemas.openxmlformats.org/officeDocument/2006/relationships/slideLayout" Target="../slideLayouts/slideLayout7.xml"/><Relationship Id="rId5" Type="http://schemas.openxmlformats.org/officeDocument/2006/relationships/image" Target="../media/image74.jpeg"/><Relationship Id="rId4" Type="http://schemas.openxmlformats.org/officeDocument/2006/relationships/image" Target="../media/image73.jpeg"/></Relationships>
</file>

<file path=ppt/slides/_rels/slide3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4.xml"/><Relationship Id="rId1" Type="http://schemas.openxmlformats.org/officeDocument/2006/relationships/slideLayout" Target="../slideLayouts/slideLayout7.xml"/><Relationship Id="rId5" Type="http://schemas.openxmlformats.org/officeDocument/2006/relationships/image" Target="../media/image76.png"/><Relationship Id="rId4" Type="http://schemas.openxmlformats.org/officeDocument/2006/relationships/image" Target="../media/image75.jpeg"/></Relationships>
</file>

<file path=ppt/slides/_rels/slide3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5.xml"/><Relationship Id="rId1" Type="http://schemas.openxmlformats.org/officeDocument/2006/relationships/slideLayout" Target="../slideLayouts/slideLayout7.xml"/><Relationship Id="rId5" Type="http://schemas.openxmlformats.org/officeDocument/2006/relationships/image" Target="../media/image78.jpeg"/><Relationship Id="rId4" Type="http://schemas.openxmlformats.org/officeDocument/2006/relationships/image" Target="../media/image77.jpeg"/></Relationships>
</file>

<file path=ppt/slides/_rels/slide3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6.xml"/><Relationship Id="rId1" Type="http://schemas.openxmlformats.org/officeDocument/2006/relationships/slideLayout" Target="../slideLayouts/slideLayout7.xml"/><Relationship Id="rId4" Type="http://schemas.openxmlformats.org/officeDocument/2006/relationships/image" Target="../media/image79.jpeg"/></Relationships>
</file>

<file path=ppt/slides/_rels/slide3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7.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8" Type="http://schemas.openxmlformats.org/officeDocument/2006/relationships/image" Target="../media/image12.jpeg"/><Relationship Id="rId13" Type="http://schemas.openxmlformats.org/officeDocument/2006/relationships/image" Target="../media/image17.jpeg"/><Relationship Id="rId18" Type="http://schemas.openxmlformats.org/officeDocument/2006/relationships/image" Target="../media/image22.png"/><Relationship Id="rId3" Type="http://schemas.openxmlformats.org/officeDocument/2006/relationships/image" Target="../media/image7.png"/><Relationship Id="rId7" Type="http://schemas.openxmlformats.org/officeDocument/2006/relationships/image" Target="../media/image11.jpeg"/><Relationship Id="rId12" Type="http://schemas.openxmlformats.org/officeDocument/2006/relationships/image" Target="../media/image16.jpeg"/><Relationship Id="rId17" Type="http://schemas.openxmlformats.org/officeDocument/2006/relationships/image" Target="../media/image21.jpeg"/><Relationship Id="rId2" Type="http://schemas.openxmlformats.org/officeDocument/2006/relationships/notesSlide" Target="../notesSlides/notesSlide5.xml"/><Relationship Id="rId16" Type="http://schemas.openxmlformats.org/officeDocument/2006/relationships/image" Target="../media/image20.jpeg"/><Relationship Id="rId1" Type="http://schemas.openxmlformats.org/officeDocument/2006/relationships/slideLayout" Target="../slideLayouts/slideLayout7.xml"/><Relationship Id="rId6" Type="http://schemas.openxmlformats.org/officeDocument/2006/relationships/image" Target="../media/image10.jpeg"/><Relationship Id="rId11" Type="http://schemas.openxmlformats.org/officeDocument/2006/relationships/image" Target="../media/image15.jpeg"/><Relationship Id="rId5" Type="http://schemas.openxmlformats.org/officeDocument/2006/relationships/image" Target="../media/image9.jpeg"/><Relationship Id="rId15" Type="http://schemas.openxmlformats.org/officeDocument/2006/relationships/image" Target="../media/image19.jpeg"/><Relationship Id="rId10" Type="http://schemas.openxmlformats.org/officeDocument/2006/relationships/image" Target="../media/image14.jpeg"/><Relationship Id="rId4" Type="http://schemas.openxmlformats.org/officeDocument/2006/relationships/image" Target="../media/image8.png"/><Relationship Id="rId9" Type="http://schemas.openxmlformats.org/officeDocument/2006/relationships/image" Target="../media/image13.jpeg"/><Relationship Id="rId14" Type="http://schemas.openxmlformats.org/officeDocument/2006/relationships/image" Target="../media/image18.jpe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microsoft.com/office/2007/relationships/media" Target="../media/media1.mp4"/><Relationship Id="rId1" Type="http://schemas.openxmlformats.org/officeDocument/2006/relationships/video" Target="NULL" TargetMode="External"/><Relationship Id="rId5" Type="http://schemas.openxmlformats.org/officeDocument/2006/relationships/image" Target="../media/image23.png"/><Relationship Id="rId4"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microsoft.com/office/2007/relationships/media" Target="../media/media2.mp4"/><Relationship Id="rId1" Type="http://schemas.openxmlformats.org/officeDocument/2006/relationships/video" Target="NULL" TargetMode="External"/><Relationship Id="rId5" Type="http://schemas.openxmlformats.org/officeDocument/2006/relationships/image" Target="../media/image23.png"/><Relationship Id="rId4"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n 6" descr="egstrucks_logo.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7544" y="483518"/>
            <a:ext cx="8249012" cy="3672408"/>
          </a:xfrm>
          <a:prstGeom prst="rect">
            <a:avLst/>
          </a:prstGeom>
        </p:spPr>
      </p:pic>
    </p:spTree>
    <p:extLst>
      <p:ext uri="{BB962C8B-B14F-4D97-AF65-F5344CB8AC3E}">
        <p14:creationId xmlns:p14="http://schemas.microsoft.com/office/powerpoint/2010/main" val="8517225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descr="egstrucks_logo.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46235" y="51470"/>
            <a:ext cx="1617453" cy="720080"/>
          </a:xfrm>
          <a:prstGeom prst="rect">
            <a:avLst/>
          </a:prstGeom>
        </p:spPr>
      </p:pic>
      <p:cxnSp>
        <p:nvCxnSpPr>
          <p:cNvPr id="6" name="Conector recto 5"/>
          <p:cNvCxnSpPr/>
          <p:nvPr/>
        </p:nvCxnSpPr>
        <p:spPr>
          <a:xfrm>
            <a:off x="-36512" y="843558"/>
            <a:ext cx="9217024" cy="0"/>
          </a:xfrm>
          <a:prstGeom prst="line">
            <a:avLst/>
          </a:prstGeom>
          <a:ln w="38100" cap="rnd" cmpd="dbl">
            <a:solidFill>
              <a:srgbClr val="FF0000"/>
            </a:solidFill>
          </a:ln>
        </p:spPr>
        <p:style>
          <a:lnRef idx="2">
            <a:schemeClr val="accent1"/>
          </a:lnRef>
          <a:fillRef idx="0">
            <a:schemeClr val="accent1"/>
          </a:fillRef>
          <a:effectRef idx="1">
            <a:schemeClr val="accent1"/>
          </a:effectRef>
          <a:fontRef idx="minor">
            <a:schemeClr val="tx1"/>
          </a:fontRef>
        </p:style>
      </p:cxnSp>
      <p:sp>
        <p:nvSpPr>
          <p:cNvPr id="34" name="CuadroTexto 33"/>
          <p:cNvSpPr txBox="1"/>
          <p:nvPr/>
        </p:nvSpPr>
        <p:spPr>
          <a:xfrm>
            <a:off x="3635896" y="123478"/>
            <a:ext cx="5400600" cy="584775"/>
          </a:xfrm>
          <a:prstGeom prst="rect">
            <a:avLst/>
          </a:prstGeom>
          <a:noFill/>
        </p:spPr>
        <p:txBody>
          <a:bodyPr wrap="square" rtlCol="0">
            <a:spAutoFit/>
          </a:bodyPr>
          <a:lstStyle/>
          <a:p>
            <a:pPr algn="ctr"/>
            <a:r>
              <a:rPr lang="es-ES" sz="3200" dirty="0" smtClean="0">
                <a:solidFill>
                  <a:schemeClr val="tx1">
                    <a:lumMod val="85000"/>
                  </a:schemeClr>
                </a:solidFill>
              </a:rPr>
              <a:t>Comparativa con GNV</a:t>
            </a:r>
            <a:endParaRPr lang="es-ES" sz="3200" dirty="0">
              <a:solidFill>
                <a:schemeClr val="tx1">
                  <a:lumMod val="85000"/>
                </a:schemeClr>
              </a:solidFill>
            </a:endParaRPr>
          </a:p>
        </p:txBody>
      </p:sp>
      <p:grpSp>
        <p:nvGrpSpPr>
          <p:cNvPr id="4" name="Grupo 3"/>
          <p:cNvGrpSpPr/>
          <p:nvPr/>
        </p:nvGrpSpPr>
        <p:grpSpPr>
          <a:xfrm>
            <a:off x="951672" y="771550"/>
            <a:ext cx="6840759" cy="3240360"/>
            <a:chOff x="726170" y="915566"/>
            <a:chExt cx="7496753" cy="3888431"/>
          </a:xfrm>
        </p:grpSpPr>
        <p:sp>
          <p:nvSpPr>
            <p:cNvPr id="23" name="CuadroTexto 22"/>
            <p:cNvSpPr txBox="1"/>
            <p:nvPr/>
          </p:nvSpPr>
          <p:spPr>
            <a:xfrm>
              <a:off x="1403648" y="1174792"/>
              <a:ext cx="1567099" cy="553998"/>
            </a:xfrm>
            <a:prstGeom prst="rect">
              <a:avLst/>
            </a:prstGeom>
            <a:noFill/>
          </p:spPr>
          <p:txBody>
            <a:bodyPr wrap="square" rtlCol="0">
              <a:spAutoFit/>
            </a:bodyPr>
            <a:lstStyle/>
            <a:p>
              <a:pPr algn="ctr"/>
              <a:r>
                <a:rPr lang="es-ES" sz="2400" dirty="0" smtClean="0"/>
                <a:t>DIESEL</a:t>
              </a:r>
              <a:endParaRPr lang="es-ES" sz="2400" dirty="0"/>
            </a:p>
          </p:txBody>
        </p:sp>
        <p:sp>
          <p:nvSpPr>
            <p:cNvPr id="24" name="CuadroTexto 23"/>
            <p:cNvSpPr txBox="1"/>
            <p:nvPr/>
          </p:nvSpPr>
          <p:spPr>
            <a:xfrm>
              <a:off x="6156176" y="915566"/>
              <a:ext cx="1440160" cy="707886"/>
            </a:xfrm>
            <a:prstGeom prst="rect">
              <a:avLst/>
            </a:prstGeom>
            <a:noFill/>
          </p:spPr>
          <p:txBody>
            <a:bodyPr wrap="square" rtlCol="0">
              <a:spAutoFit/>
            </a:bodyPr>
            <a:lstStyle/>
            <a:p>
              <a:pPr algn="ctr"/>
              <a:r>
                <a:rPr lang="es-ES" sz="2000" dirty="0" smtClean="0"/>
                <a:t>Gas</a:t>
              </a:r>
            </a:p>
            <a:p>
              <a:pPr algn="ctr"/>
              <a:r>
                <a:rPr lang="es-ES" sz="2000" dirty="0" smtClean="0"/>
                <a:t>Natural</a:t>
              </a:r>
              <a:endParaRPr lang="es-ES" sz="2000" dirty="0"/>
            </a:p>
          </p:txBody>
        </p:sp>
        <p:cxnSp>
          <p:nvCxnSpPr>
            <p:cNvPr id="10" name="Conector recto 9"/>
            <p:cNvCxnSpPr/>
            <p:nvPr/>
          </p:nvCxnSpPr>
          <p:spPr>
            <a:xfrm>
              <a:off x="1187624" y="4515966"/>
              <a:ext cx="6696744" cy="0"/>
            </a:xfrm>
            <a:prstGeom prst="line">
              <a:avLst/>
            </a:prstGeom>
            <a:ln w="57150" cmpd="sng">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1" name="Conector recto 20"/>
            <p:cNvCxnSpPr/>
            <p:nvPr/>
          </p:nvCxnSpPr>
          <p:spPr>
            <a:xfrm>
              <a:off x="1187624" y="2643758"/>
              <a:ext cx="1935832" cy="0"/>
            </a:xfrm>
            <a:prstGeom prst="line">
              <a:avLst/>
            </a:prstGeom>
            <a:ln w="57150" cmpd="sng">
              <a:solidFill>
                <a:srgbClr val="FF0000"/>
              </a:solidFill>
            </a:ln>
          </p:spPr>
          <p:style>
            <a:lnRef idx="2">
              <a:schemeClr val="accent1"/>
            </a:lnRef>
            <a:fillRef idx="0">
              <a:schemeClr val="accent1"/>
            </a:fillRef>
            <a:effectRef idx="1">
              <a:schemeClr val="accent1"/>
            </a:effectRef>
            <a:fontRef idx="minor">
              <a:schemeClr val="tx1"/>
            </a:fontRef>
          </p:style>
        </p:cxnSp>
        <p:cxnSp>
          <p:nvCxnSpPr>
            <p:cNvPr id="22" name="Conector recto 21"/>
            <p:cNvCxnSpPr/>
            <p:nvPr/>
          </p:nvCxnSpPr>
          <p:spPr>
            <a:xfrm>
              <a:off x="1187624" y="2211710"/>
              <a:ext cx="1935832" cy="0"/>
            </a:xfrm>
            <a:prstGeom prst="line">
              <a:avLst/>
            </a:prstGeom>
            <a:ln w="57150" cmpd="sng">
              <a:solidFill>
                <a:srgbClr val="3366FF"/>
              </a:solidFill>
            </a:ln>
          </p:spPr>
          <p:style>
            <a:lnRef idx="2">
              <a:schemeClr val="accent1"/>
            </a:lnRef>
            <a:fillRef idx="0">
              <a:schemeClr val="accent1"/>
            </a:fillRef>
            <a:effectRef idx="1">
              <a:schemeClr val="accent1"/>
            </a:effectRef>
            <a:fontRef idx="minor">
              <a:schemeClr val="tx1"/>
            </a:fontRef>
          </p:style>
        </p:cxnSp>
        <p:cxnSp>
          <p:nvCxnSpPr>
            <p:cNvPr id="25" name="Conector recto 24"/>
            <p:cNvCxnSpPr/>
            <p:nvPr/>
          </p:nvCxnSpPr>
          <p:spPr>
            <a:xfrm>
              <a:off x="1187624" y="1275606"/>
              <a:ext cx="0" cy="3240360"/>
            </a:xfrm>
            <a:prstGeom prst="line">
              <a:avLst/>
            </a:prstGeom>
            <a:ln w="57150" cmpd="sng">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7" name="Conector recto 26"/>
            <p:cNvCxnSpPr/>
            <p:nvPr/>
          </p:nvCxnSpPr>
          <p:spPr>
            <a:xfrm>
              <a:off x="5940152" y="3435846"/>
              <a:ext cx="1935832" cy="0"/>
            </a:xfrm>
            <a:prstGeom prst="line">
              <a:avLst/>
            </a:prstGeom>
            <a:ln w="57150" cmpd="sng">
              <a:solidFill>
                <a:srgbClr val="008000"/>
              </a:solidFill>
            </a:ln>
          </p:spPr>
          <p:style>
            <a:lnRef idx="2">
              <a:schemeClr val="accent1"/>
            </a:lnRef>
            <a:fillRef idx="0">
              <a:schemeClr val="accent1"/>
            </a:fillRef>
            <a:effectRef idx="1">
              <a:schemeClr val="accent1"/>
            </a:effectRef>
            <a:fontRef idx="minor">
              <a:schemeClr val="tx1"/>
            </a:fontRef>
          </p:style>
        </p:cxnSp>
        <p:cxnSp>
          <p:nvCxnSpPr>
            <p:cNvPr id="28" name="Conector recto 27"/>
            <p:cNvCxnSpPr/>
            <p:nvPr/>
          </p:nvCxnSpPr>
          <p:spPr>
            <a:xfrm>
              <a:off x="5940152" y="2211710"/>
              <a:ext cx="1935832" cy="0"/>
            </a:xfrm>
            <a:prstGeom prst="line">
              <a:avLst/>
            </a:prstGeom>
            <a:ln w="57150" cmpd="sng">
              <a:solidFill>
                <a:srgbClr val="3366FF"/>
              </a:solidFill>
            </a:ln>
          </p:spPr>
          <p:style>
            <a:lnRef idx="2">
              <a:schemeClr val="accent1"/>
            </a:lnRef>
            <a:fillRef idx="0">
              <a:schemeClr val="accent1"/>
            </a:fillRef>
            <a:effectRef idx="1">
              <a:schemeClr val="accent1"/>
            </a:effectRef>
            <a:fontRef idx="minor">
              <a:schemeClr val="tx1"/>
            </a:fontRef>
          </p:style>
        </p:cxnSp>
        <p:cxnSp>
          <p:nvCxnSpPr>
            <p:cNvPr id="30" name="Conector recto 29"/>
            <p:cNvCxnSpPr/>
            <p:nvPr/>
          </p:nvCxnSpPr>
          <p:spPr>
            <a:xfrm>
              <a:off x="7884368" y="1275606"/>
              <a:ext cx="0" cy="3240360"/>
            </a:xfrm>
            <a:prstGeom prst="line">
              <a:avLst/>
            </a:prstGeom>
            <a:ln w="57150" cmpd="sng">
              <a:solidFill>
                <a:schemeClr val="tx1"/>
              </a:solidFill>
            </a:ln>
          </p:spPr>
          <p:style>
            <a:lnRef idx="2">
              <a:schemeClr val="accent1"/>
            </a:lnRef>
            <a:fillRef idx="0">
              <a:schemeClr val="accent1"/>
            </a:fillRef>
            <a:effectRef idx="1">
              <a:schemeClr val="accent1"/>
            </a:effectRef>
            <a:fontRef idx="minor">
              <a:schemeClr val="tx1"/>
            </a:fontRef>
          </p:style>
        </p:cxnSp>
        <p:sp>
          <p:nvSpPr>
            <p:cNvPr id="31" name="CuadroTexto 30"/>
            <p:cNvSpPr txBox="1"/>
            <p:nvPr/>
          </p:nvSpPr>
          <p:spPr>
            <a:xfrm rot="16200000">
              <a:off x="-182648" y="2688481"/>
              <a:ext cx="2203445" cy="385809"/>
            </a:xfrm>
            <a:prstGeom prst="rect">
              <a:avLst/>
            </a:prstGeom>
            <a:noFill/>
          </p:spPr>
          <p:txBody>
            <a:bodyPr wrap="square" rtlCol="0">
              <a:spAutoFit/>
            </a:bodyPr>
            <a:lstStyle/>
            <a:p>
              <a:pPr algn="ctr"/>
              <a:r>
                <a:rPr lang="es-ES" sz="1600" dirty="0" smtClean="0">
                  <a:solidFill>
                    <a:srgbClr val="FF0000"/>
                  </a:solidFill>
                </a:rPr>
                <a:t>Precio del Diesel</a:t>
              </a:r>
              <a:endParaRPr lang="es-ES" sz="1600" dirty="0">
                <a:solidFill>
                  <a:srgbClr val="FF0000"/>
                </a:solidFill>
              </a:endParaRPr>
            </a:p>
          </p:txBody>
        </p:sp>
        <p:sp>
          <p:nvSpPr>
            <p:cNvPr id="32" name="CuadroTexto 31"/>
            <p:cNvSpPr txBox="1"/>
            <p:nvPr/>
          </p:nvSpPr>
          <p:spPr>
            <a:xfrm rot="16200000">
              <a:off x="6181438" y="2762512"/>
              <a:ext cx="3744416" cy="338554"/>
            </a:xfrm>
            <a:prstGeom prst="rect">
              <a:avLst/>
            </a:prstGeom>
            <a:noFill/>
          </p:spPr>
          <p:txBody>
            <a:bodyPr wrap="square" rtlCol="0">
              <a:spAutoFit/>
            </a:bodyPr>
            <a:lstStyle/>
            <a:p>
              <a:pPr algn="ctr"/>
              <a:r>
                <a:rPr lang="es-ES" sz="1600" dirty="0" smtClean="0">
                  <a:solidFill>
                    <a:srgbClr val="008000"/>
                  </a:solidFill>
                </a:rPr>
                <a:t>Precio del Gas Natural</a:t>
              </a:r>
              <a:endParaRPr lang="es-ES" sz="1600" dirty="0">
                <a:solidFill>
                  <a:srgbClr val="008000"/>
                </a:solidFill>
              </a:endParaRPr>
            </a:p>
          </p:txBody>
        </p:sp>
        <p:cxnSp>
          <p:nvCxnSpPr>
            <p:cNvPr id="33" name="Conector recto 32"/>
            <p:cNvCxnSpPr/>
            <p:nvPr/>
          </p:nvCxnSpPr>
          <p:spPr>
            <a:xfrm flipH="1">
              <a:off x="1475656" y="2211710"/>
              <a:ext cx="8384" cy="432048"/>
            </a:xfrm>
            <a:prstGeom prst="line">
              <a:avLst/>
            </a:prstGeom>
            <a:ln w="19050" cmpd="sng">
              <a:solidFill>
                <a:srgbClr val="33CC33"/>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sp>
          <p:nvSpPr>
            <p:cNvPr id="36" name="CuadroTexto 35"/>
            <p:cNvSpPr txBox="1"/>
            <p:nvPr/>
          </p:nvSpPr>
          <p:spPr>
            <a:xfrm>
              <a:off x="1515300" y="2237492"/>
              <a:ext cx="1224137" cy="406265"/>
            </a:xfrm>
            <a:prstGeom prst="rect">
              <a:avLst/>
            </a:prstGeom>
            <a:noFill/>
          </p:spPr>
          <p:txBody>
            <a:bodyPr wrap="square" rtlCol="0">
              <a:spAutoFit/>
            </a:bodyPr>
            <a:lstStyle/>
            <a:p>
              <a:pPr algn="ctr"/>
              <a:r>
                <a:rPr lang="es-ES" sz="1600" dirty="0" smtClean="0">
                  <a:solidFill>
                    <a:srgbClr val="33CC33"/>
                  </a:solidFill>
                </a:rPr>
                <a:t>Utilidad </a:t>
              </a:r>
              <a:endParaRPr lang="es-ES" sz="1600" dirty="0">
                <a:solidFill>
                  <a:srgbClr val="33CC33"/>
                </a:solidFill>
              </a:endParaRPr>
            </a:p>
          </p:txBody>
        </p:sp>
        <p:cxnSp>
          <p:nvCxnSpPr>
            <p:cNvPr id="37" name="Conector recto 36"/>
            <p:cNvCxnSpPr/>
            <p:nvPr/>
          </p:nvCxnSpPr>
          <p:spPr>
            <a:xfrm flipH="1">
              <a:off x="6228184" y="2211710"/>
              <a:ext cx="8384" cy="1224136"/>
            </a:xfrm>
            <a:prstGeom prst="line">
              <a:avLst/>
            </a:prstGeom>
            <a:ln w="19050" cmpd="sng">
              <a:solidFill>
                <a:srgbClr val="33CC33"/>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sp>
          <p:nvSpPr>
            <p:cNvPr id="38" name="CuadroTexto 37"/>
            <p:cNvSpPr txBox="1"/>
            <p:nvPr/>
          </p:nvSpPr>
          <p:spPr>
            <a:xfrm>
              <a:off x="6372200" y="2643758"/>
              <a:ext cx="1173614" cy="406265"/>
            </a:xfrm>
            <a:prstGeom prst="rect">
              <a:avLst/>
            </a:prstGeom>
            <a:noFill/>
          </p:spPr>
          <p:txBody>
            <a:bodyPr wrap="square" rtlCol="0">
              <a:spAutoFit/>
            </a:bodyPr>
            <a:lstStyle/>
            <a:p>
              <a:pPr algn="ctr"/>
              <a:r>
                <a:rPr lang="es-ES" sz="1600" dirty="0" smtClean="0">
                  <a:solidFill>
                    <a:srgbClr val="33CC33"/>
                  </a:solidFill>
                </a:rPr>
                <a:t>Utilidad </a:t>
              </a:r>
              <a:endParaRPr lang="es-ES" sz="1600" dirty="0">
                <a:solidFill>
                  <a:srgbClr val="33CC33"/>
                </a:solidFill>
              </a:endParaRPr>
            </a:p>
          </p:txBody>
        </p:sp>
        <p:cxnSp>
          <p:nvCxnSpPr>
            <p:cNvPr id="42" name="Conector recto 41"/>
            <p:cNvCxnSpPr/>
            <p:nvPr/>
          </p:nvCxnSpPr>
          <p:spPr>
            <a:xfrm>
              <a:off x="3131840" y="2211710"/>
              <a:ext cx="2808312" cy="0"/>
            </a:xfrm>
            <a:prstGeom prst="line">
              <a:avLst/>
            </a:prstGeom>
            <a:ln w="28575" cmpd="sng">
              <a:solidFill>
                <a:srgbClr val="3366FF"/>
              </a:solidFill>
              <a:prstDash val="sysDash"/>
            </a:ln>
          </p:spPr>
          <p:style>
            <a:lnRef idx="2">
              <a:schemeClr val="accent1"/>
            </a:lnRef>
            <a:fillRef idx="0">
              <a:schemeClr val="accent1"/>
            </a:fillRef>
            <a:effectRef idx="1">
              <a:schemeClr val="accent1"/>
            </a:effectRef>
            <a:fontRef idx="minor">
              <a:schemeClr val="tx1"/>
            </a:fontRef>
          </p:style>
        </p:cxnSp>
        <p:cxnSp>
          <p:nvCxnSpPr>
            <p:cNvPr id="51" name="Conector recto 50"/>
            <p:cNvCxnSpPr/>
            <p:nvPr/>
          </p:nvCxnSpPr>
          <p:spPr>
            <a:xfrm>
              <a:off x="3131840" y="1275606"/>
              <a:ext cx="0" cy="3240360"/>
            </a:xfrm>
            <a:prstGeom prst="line">
              <a:avLst/>
            </a:prstGeom>
            <a:ln w="28575" cmpd="sng">
              <a:solidFill>
                <a:schemeClr val="tx1"/>
              </a:solidFill>
              <a:prstDash val="sysDash"/>
            </a:ln>
          </p:spPr>
          <p:style>
            <a:lnRef idx="2">
              <a:schemeClr val="accent1"/>
            </a:lnRef>
            <a:fillRef idx="0">
              <a:schemeClr val="accent1"/>
            </a:fillRef>
            <a:effectRef idx="1">
              <a:schemeClr val="accent1"/>
            </a:effectRef>
            <a:fontRef idx="minor">
              <a:schemeClr val="tx1"/>
            </a:fontRef>
          </p:style>
        </p:cxnSp>
        <p:cxnSp>
          <p:nvCxnSpPr>
            <p:cNvPr id="52" name="Conector recto 51"/>
            <p:cNvCxnSpPr/>
            <p:nvPr/>
          </p:nvCxnSpPr>
          <p:spPr>
            <a:xfrm>
              <a:off x="5940152" y="1275606"/>
              <a:ext cx="0" cy="3240360"/>
            </a:xfrm>
            <a:prstGeom prst="line">
              <a:avLst/>
            </a:prstGeom>
            <a:ln w="28575" cmpd="sng">
              <a:solidFill>
                <a:schemeClr val="tx1"/>
              </a:solidFill>
              <a:prstDash val="sysDash"/>
            </a:ln>
          </p:spPr>
          <p:style>
            <a:lnRef idx="2">
              <a:schemeClr val="accent1"/>
            </a:lnRef>
            <a:fillRef idx="0">
              <a:schemeClr val="accent1"/>
            </a:fillRef>
            <a:effectRef idx="1">
              <a:schemeClr val="accent1"/>
            </a:effectRef>
            <a:fontRef idx="minor">
              <a:schemeClr val="tx1"/>
            </a:fontRef>
          </p:style>
        </p:cxnSp>
        <p:sp>
          <p:nvSpPr>
            <p:cNvPr id="39" name="CuadroTexto 38"/>
            <p:cNvSpPr txBox="1"/>
            <p:nvPr/>
          </p:nvSpPr>
          <p:spPr>
            <a:xfrm>
              <a:off x="3923928" y="1851670"/>
              <a:ext cx="1224136" cy="338554"/>
            </a:xfrm>
            <a:prstGeom prst="rect">
              <a:avLst/>
            </a:prstGeom>
            <a:noFill/>
          </p:spPr>
          <p:txBody>
            <a:bodyPr wrap="square" rtlCol="0">
              <a:spAutoFit/>
            </a:bodyPr>
            <a:lstStyle/>
            <a:p>
              <a:pPr algn="ctr"/>
              <a:r>
                <a:rPr lang="es-ES" sz="1600" dirty="0" smtClean="0">
                  <a:solidFill>
                    <a:srgbClr val="3366FF"/>
                  </a:solidFill>
                </a:rPr>
                <a:t>Tarifas</a:t>
              </a:r>
              <a:endParaRPr lang="es-ES" sz="1600" dirty="0">
                <a:solidFill>
                  <a:srgbClr val="3366FF"/>
                </a:solidFill>
              </a:endParaRPr>
            </a:p>
          </p:txBody>
        </p:sp>
      </p:grpSp>
      <p:sp>
        <p:nvSpPr>
          <p:cNvPr id="26" name="CuadroTexto 25"/>
          <p:cNvSpPr txBox="1"/>
          <p:nvPr/>
        </p:nvSpPr>
        <p:spPr>
          <a:xfrm>
            <a:off x="683567" y="3939902"/>
            <a:ext cx="7704857" cy="1046440"/>
          </a:xfrm>
          <a:prstGeom prst="rect">
            <a:avLst/>
          </a:prstGeom>
          <a:noFill/>
        </p:spPr>
        <p:txBody>
          <a:bodyPr wrap="square" rtlCol="0">
            <a:spAutoFit/>
          </a:bodyPr>
          <a:lstStyle/>
          <a:p>
            <a:r>
              <a:rPr lang="es-MX" sz="1600" b="1" dirty="0" smtClean="0"/>
              <a:t>El uso de Gas Natural como combustible permite reducir los costos de operación de un 40 % a un 60% elevando la rentabilidad de las empresas de transporte y contribuye a reducir las emisiones contaminantes</a:t>
            </a:r>
            <a:r>
              <a:rPr lang="es-MX" sz="1400" dirty="0" smtClean="0"/>
              <a:t>.</a:t>
            </a:r>
          </a:p>
          <a:p>
            <a:pPr algn="just"/>
            <a:endParaRPr lang="es-MX" sz="1400" dirty="0"/>
          </a:p>
        </p:txBody>
      </p:sp>
    </p:spTree>
    <p:extLst>
      <p:ext uri="{BB962C8B-B14F-4D97-AF65-F5344CB8AC3E}">
        <p14:creationId xmlns:p14="http://schemas.microsoft.com/office/powerpoint/2010/main" val="24385205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descr="egstrucks_logo.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46235" y="51470"/>
            <a:ext cx="1617453" cy="720080"/>
          </a:xfrm>
          <a:prstGeom prst="rect">
            <a:avLst/>
          </a:prstGeom>
        </p:spPr>
      </p:pic>
      <p:sp>
        <p:nvSpPr>
          <p:cNvPr id="6" name="CuadroTexto 5"/>
          <p:cNvSpPr txBox="1"/>
          <p:nvPr/>
        </p:nvSpPr>
        <p:spPr>
          <a:xfrm>
            <a:off x="4283968" y="123478"/>
            <a:ext cx="4752528" cy="584776"/>
          </a:xfrm>
          <a:prstGeom prst="rect">
            <a:avLst/>
          </a:prstGeom>
          <a:noFill/>
        </p:spPr>
        <p:txBody>
          <a:bodyPr wrap="square" rtlCol="0">
            <a:spAutoFit/>
          </a:bodyPr>
          <a:lstStyle/>
          <a:p>
            <a:pPr algn="ctr"/>
            <a:r>
              <a:rPr lang="es-ES" sz="3200" dirty="0" smtClean="0">
                <a:solidFill>
                  <a:schemeClr val="tx1">
                    <a:lumMod val="85000"/>
                  </a:schemeClr>
                </a:solidFill>
              </a:rPr>
              <a:t>Beneficios Ambientales</a:t>
            </a:r>
            <a:endParaRPr lang="es-ES" sz="3200" dirty="0">
              <a:solidFill>
                <a:schemeClr val="tx1">
                  <a:lumMod val="85000"/>
                </a:schemeClr>
              </a:solidFill>
            </a:endParaRPr>
          </a:p>
        </p:txBody>
      </p:sp>
      <p:cxnSp>
        <p:nvCxnSpPr>
          <p:cNvPr id="7" name="Conector recto 6"/>
          <p:cNvCxnSpPr/>
          <p:nvPr/>
        </p:nvCxnSpPr>
        <p:spPr>
          <a:xfrm>
            <a:off x="-36512" y="843558"/>
            <a:ext cx="9217024" cy="0"/>
          </a:xfrm>
          <a:prstGeom prst="line">
            <a:avLst/>
          </a:prstGeom>
          <a:ln w="38100" cap="rnd" cmpd="dbl">
            <a:solidFill>
              <a:srgbClr val="FF0000"/>
            </a:solidFill>
          </a:ln>
        </p:spPr>
        <p:style>
          <a:lnRef idx="2">
            <a:schemeClr val="accent1"/>
          </a:lnRef>
          <a:fillRef idx="0">
            <a:schemeClr val="accent1"/>
          </a:fillRef>
          <a:effectRef idx="1">
            <a:schemeClr val="accent1"/>
          </a:effectRef>
          <a:fontRef idx="minor">
            <a:schemeClr val="tx1"/>
          </a:fontRef>
        </p:style>
      </p:cxnSp>
      <p:sp>
        <p:nvSpPr>
          <p:cNvPr id="5" name="CuadroTexto 4"/>
          <p:cNvSpPr txBox="1"/>
          <p:nvPr/>
        </p:nvSpPr>
        <p:spPr>
          <a:xfrm>
            <a:off x="755576" y="1347614"/>
            <a:ext cx="7920880" cy="3385542"/>
          </a:xfrm>
          <a:prstGeom prst="rect">
            <a:avLst/>
          </a:prstGeom>
          <a:noFill/>
        </p:spPr>
        <p:txBody>
          <a:bodyPr wrap="square" rtlCol="0">
            <a:spAutoFit/>
          </a:bodyPr>
          <a:lstStyle/>
          <a:p>
            <a:r>
              <a:rPr lang="es-ES" sz="2800" dirty="0" smtClean="0"/>
              <a:t>23% menos CO2 que el Diesel</a:t>
            </a:r>
          </a:p>
          <a:p>
            <a:endParaRPr lang="es-ES" sz="2800" dirty="0"/>
          </a:p>
          <a:p>
            <a:r>
              <a:rPr lang="es-ES" sz="2800" dirty="0" smtClean="0"/>
              <a:t>No emite Óxidos de Azufre (</a:t>
            </a:r>
            <a:r>
              <a:rPr lang="es-ES" sz="2800" dirty="0" err="1" smtClean="0"/>
              <a:t>SOx</a:t>
            </a:r>
            <a:r>
              <a:rPr lang="es-ES" sz="2800" dirty="0" smtClean="0"/>
              <a:t>)</a:t>
            </a:r>
          </a:p>
          <a:p>
            <a:endParaRPr lang="es-ES" sz="2800" dirty="0"/>
          </a:p>
          <a:p>
            <a:r>
              <a:rPr lang="es-ES" sz="2800" dirty="0" smtClean="0"/>
              <a:t>No emite PM10  / PM2.5</a:t>
            </a:r>
          </a:p>
          <a:p>
            <a:endParaRPr lang="es-ES" sz="2800" dirty="0"/>
          </a:p>
          <a:p>
            <a:r>
              <a:rPr lang="es-ES" sz="2800" dirty="0" smtClean="0"/>
              <a:t>No emite Compuestos Orgánicos Volátiles</a:t>
            </a:r>
          </a:p>
          <a:p>
            <a:endParaRPr lang="es-ES" dirty="0"/>
          </a:p>
        </p:txBody>
      </p:sp>
    </p:spTree>
    <p:extLst>
      <p:ext uri="{BB962C8B-B14F-4D97-AF65-F5344CB8AC3E}">
        <p14:creationId xmlns:p14="http://schemas.microsoft.com/office/powerpoint/2010/main" val="37293252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descr="egstrucks_logo.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46235" y="51470"/>
            <a:ext cx="1617453" cy="720080"/>
          </a:xfrm>
          <a:prstGeom prst="rect">
            <a:avLst/>
          </a:prstGeom>
        </p:spPr>
      </p:pic>
      <p:sp>
        <p:nvSpPr>
          <p:cNvPr id="6" name="CuadroTexto 5"/>
          <p:cNvSpPr txBox="1"/>
          <p:nvPr/>
        </p:nvSpPr>
        <p:spPr>
          <a:xfrm>
            <a:off x="4283968" y="123478"/>
            <a:ext cx="4752528" cy="584776"/>
          </a:xfrm>
          <a:prstGeom prst="rect">
            <a:avLst/>
          </a:prstGeom>
          <a:noFill/>
        </p:spPr>
        <p:txBody>
          <a:bodyPr wrap="square" rtlCol="0">
            <a:spAutoFit/>
          </a:bodyPr>
          <a:lstStyle/>
          <a:p>
            <a:pPr algn="ctr"/>
            <a:r>
              <a:rPr lang="es-ES" sz="3200" dirty="0" smtClean="0">
                <a:solidFill>
                  <a:schemeClr val="tx1">
                    <a:lumMod val="85000"/>
                  </a:schemeClr>
                </a:solidFill>
              </a:rPr>
              <a:t>Beneficios Sociales</a:t>
            </a:r>
            <a:endParaRPr lang="es-ES" sz="3200" dirty="0">
              <a:solidFill>
                <a:schemeClr val="tx1">
                  <a:lumMod val="85000"/>
                </a:schemeClr>
              </a:solidFill>
            </a:endParaRPr>
          </a:p>
        </p:txBody>
      </p:sp>
      <p:cxnSp>
        <p:nvCxnSpPr>
          <p:cNvPr id="7" name="Conector recto 6"/>
          <p:cNvCxnSpPr/>
          <p:nvPr/>
        </p:nvCxnSpPr>
        <p:spPr>
          <a:xfrm>
            <a:off x="-36512" y="843558"/>
            <a:ext cx="9217024" cy="0"/>
          </a:xfrm>
          <a:prstGeom prst="line">
            <a:avLst/>
          </a:prstGeom>
          <a:ln w="38100" cap="rnd" cmpd="dbl">
            <a:solidFill>
              <a:srgbClr val="FF0000"/>
            </a:solidFill>
          </a:ln>
        </p:spPr>
        <p:style>
          <a:lnRef idx="2">
            <a:schemeClr val="accent1"/>
          </a:lnRef>
          <a:fillRef idx="0">
            <a:schemeClr val="accent1"/>
          </a:fillRef>
          <a:effectRef idx="1">
            <a:schemeClr val="accent1"/>
          </a:effectRef>
          <a:fontRef idx="minor">
            <a:schemeClr val="tx1"/>
          </a:fontRef>
        </p:style>
      </p:cxnSp>
      <p:sp>
        <p:nvSpPr>
          <p:cNvPr id="5" name="CuadroTexto 4"/>
          <p:cNvSpPr txBox="1"/>
          <p:nvPr/>
        </p:nvSpPr>
        <p:spPr>
          <a:xfrm>
            <a:off x="179512" y="915566"/>
            <a:ext cx="8712968" cy="4247317"/>
          </a:xfrm>
          <a:prstGeom prst="rect">
            <a:avLst/>
          </a:prstGeom>
          <a:noFill/>
        </p:spPr>
        <p:txBody>
          <a:bodyPr wrap="square" rtlCol="0">
            <a:spAutoFit/>
          </a:bodyPr>
          <a:lstStyle/>
          <a:p>
            <a:r>
              <a:rPr lang="es-ES" sz="2800" dirty="0" smtClean="0"/>
              <a:t>Un aire más limpios para todos</a:t>
            </a:r>
          </a:p>
          <a:p>
            <a:endParaRPr lang="es-ES" sz="2800" dirty="0"/>
          </a:p>
          <a:p>
            <a:r>
              <a:rPr lang="es-ES" sz="2800" dirty="0" smtClean="0"/>
              <a:t>Menos enfermedades respiratorias</a:t>
            </a:r>
          </a:p>
          <a:p>
            <a:endParaRPr lang="es-ES" sz="2800" dirty="0"/>
          </a:p>
          <a:p>
            <a:r>
              <a:rPr lang="es-ES" sz="2800" dirty="0" smtClean="0"/>
              <a:t>Menos muertes prematuras vinculadas a la contaminación del aire</a:t>
            </a:r>
          </a:p>
          <a:p>
            <a:endParaRPr lang="es-ES" sz="2800" dirty="0"/>
          </a:p>
          <a:p>
            <a:r>
              <a:rPr lang="es-ES_tradnl" sz="2800" dirty="0" smtClean="0"/>
              <a:t>	</a:t>
            </a:r>
            <a:r>
              <a:rPr lang="mr-IN" sz="2800" dirty="0" smtClean="0"/>
              <a:t>…</a:t>
            </a:r>
            <a:r>
              <a:rPr lang="es-ES_tradnl" sz="2800" dirty="0" smtClean="0"/>
              <a:t>además de camiones más cómodos y de 	          última generación para los usuarios.</a:t>
            </a:r>
            <a:endParaRPr lang="es-ES" sz="2800" dirty="0" smtClean="0"/>
          </a:p>
          <a:p>
            <a:endParaRPr lang="es-ES" dirty="0"/>
          </a:p>
        </p:txBody>
      </p:sp>
    </p:spTree>
    <p:extLst>
      <p:ext uri="{BB962C8B-B14F-4D97-AF65-F5344CB8AC3E}">
        <p14:creationId xmlns:p14="http://schemas.microsoft.com/office/powerpoint/2010/main" val="20250190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descr="egstrucks_logo.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46235" y="51470"/>
            <a:ext cx="1617453" cy="720080"/>
          </a:xfrm>
          <a:prstGeom prst="rect">
            <a:avLst/>
          </a:prstGeom>
        </p:spPr>
      </p:pic>
      <p:cxnSp>
        <p:nvCxnSpPr>
          <p:cNvPr id="8" name="Conector recto 7"/>
          <p:cNvCxnSpPr/>
          <p:nvPr/>
        </p:nvCxnSpPr>
        <p:spPr>
          <a:xfrm>
            <a:off x="-36512" y="843558"/>
            <a:ext cx="9217024" cy="0"/>
          </a:xfrm>
          <a:prstGeom prst="line">
            <a:avLst/>
          </a:prstGeom>
          <a:ln w="38100" cap="rnd" cmpd="dbl">
            <a:solidFill>
              <a:srgbClr val="FF0000"/>
            </a:solidFill>
          </a:ln>
        </p:spPr>
        <p:style>
          <a:lnRef idx="2">
            <a:schemeClr val="accent1"/>
          </a:lnRef>
          <a:fillRef idx="0">
            <a:schemeClr val="accent1"/>
          </a:fillRef>
          <a:effectRef idx="1">
            <a:schemeClr val="accent1"/>
          </a:effectRef>
          <a:fontRef idx="minor">
            <a:schemeClr val="tx1"/>
          </a:fontRef>
        </p:style>
      </p:cxnSp>
      <p:sp>
        <p:nvSpPr>
          <p:cNvPr id="6" name="CuadroTexto 5"/>
          <p:cNvSpPr txBox="1"/>
          <p:nvPr/>
        </p:nvSpPr>
        <p:spPr>
          <a:xfrm>
            <a:off x="4283968" y="123478"/>
            <a:ext cx="4752528" cy="584776"/>
          </a:xfrm>
          <a:prstGeom prst="rect">
            <a:avLst/>
          </a:prstGeom>
          <a:noFill/>
        </p:spPr>
        <p:txBody>
          <a:bodyPr wrap="square" rtlCol="0">
            <a:spAutoFit/>
          </a:bodyPr>
          <a:lstStyle/>
          <a:p>
            <a:pPr algn="ctr"/>
            <a:r>
              <a:rPr lang="es-ES" sz="3200" dirty="0" smtClean="0">
                <a:solidFill>
                  <a:schemeClr val="tx1">
                    <a:lumMod val="85000"/>
                  </a:schemeClr>
                </a:solidFill>
              </a:rPr>
              <a:t>Nuestros productos</a:t>
            </a:r>
            <a:endParaRPr lang="es-ES" sz="3200" dirty="0">
              <a:solidFill>
                <a:schemeClr val="tx1">
                  <a:lumMod val="85000"/>
                </a:schemeClr>
              </a:solidFill>
            </a:endParaRPr>
          </a:p>
        </p:txBody>
      </p:sp>
      <p:pic>
        <p:nvPicPr>
          <p:cNvPr id="9" name="Imagen 8"/>
          <p:cNvPicPr>
            <a:picLocks noChangeAspect="1"/>
          </p:cNvPicPr>
          <p:nvPr/>
        </p:nvPicPr>
        <p:blipFill rotWithShape="1">
          <a:blip r:embed="rId4"/>
          <a:srcRect t="7980" b="19185"/>
          <a:stretch/>
        </p:blipFill>
        <p:spPr>
          <a:xfrm>
            <a:off x="0" y="987574"/>
            <a:ext cx="9180512" cy="3867894"/>
          </a:xfrm>
          <a:prstGeom prst="rect">
            <a:avLst/>
          </a:prstGeom>
        </p:spPr>
      </p:pic>
    </p:spTree>
    <p:extLst>
      <p:ext uri="{BB962C8B-B14F-4D97-AF65-F5344CB8AC3E}">
        <p14:creationId xmlns:p14="http://schemas.microsoft.com/office/powerpoint/2010/main" val="5945429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descr="ankai-horizontal.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5536" y="1563638"/>
            <a:ext cx="8458200" cy="1600200"/>
          </a:xfrm>
          <a:prstGeom prst="rect">
            <a:avLst/>
          </a:prstGeom>
        </p:spPr>
      </p:pic>
      <p:sp>
        <p:nvSpPr>
          <p:cNvPr id="3" name="CuadroTexto 2"/>
          <p:cNvSpPr txBox="1"/>
          <p:nvPr/>
        </p:nvSpPr>
        <p:spPr>
          <a:xfrm>
            <a:off x="454285" y="342186"/>
            <a:ext cx="8399451" cy="4801314"/>
          </a:xfrm>
          <a:prstGeom prst="rect">
            <a:avLst/>
          </a:prstGeom>
          <a:noFill/>
        </p:spPr>
        <p:txBody>
          <a:bodyPr wrap="square" rtlCol="0">
            <a:spAutoFit/>
          </a:bodyPr>
          <a:lstStyle/>
          <a:p>
            <a:pPr algn="ctr"/>
            <a:r>
              <a:rPr lang="es-MX" sz="2400" b="1" dirty="0" smtClean="0"/>
              <a:t>DISTRIBUIDOR EXCLUSIVO EN MEXICO DE</a:t>
            </a:r>
          </a:p>
          <a:p>
            <a:endParaRPr lang="es-MX" sz="2400" dirty="0"/>
          </a:p>
          <a:p>
            <a:endParaRPr lang="es-MX" sz="2400" dirty="0" smtClean="0"/>
          </a:p>
          <a:p>
            <a:endParaRPr lang="es-MX" sz="2400" dirty="0" smtClean="0"/>
          </a:p>
          <a:p>
            <a:endParaRPr lang="es-MX" sz="2400" dirty="0"/>
          </a:p>
          <a:p>
            <a:endParaRPr lang="es-MX" sz="2400" dirty="0" smtClean="0"/>
          </a:p>
          <a:p>
            <a:endParaRPr lang="es-MX" sz="2400" dirty="0"/>
          </a:p>
          <a:p>
            <a:endParaRPr lang="es-MX" sz="2400" dirty="0" smtClean="0"/>
          </a:p>
          <a:p>
            <a:pPr algn="ctr"/>
            <a:r>
              <a:rPr lang="es-MX" sz="2400" dirty="0" smtClean="0"/>
              <a:t>Con emisiones Euro V y Euro VI</a:t>
            </a:r>
          </a:p>
          <a:p>
            <a:pPr algn="ctr"/>
            <a:endParaRPr lang="es-MX" sz="2400" dirty="0" smtClean="0"/>
          </a:p>
          <a:p>
            <a:pPr algn="ctr"/>
            <a:r>
              <a:rPr lang="es-MX" sz="2400" dirty="0" smtClean="0"/>
              <a:t>A Gas Natural Comprimido, Gas Natural Licuado, Diésel y Eléctricos </a:t>
            </a:r>
            <a:endParaRPr lang="es-ES" sz="2400" dirty="0" smtClean="0"/>
          </a:p>
          <a:p>
            <a:endParaRPr lang="es-ES" dirty="0"/>
          </a:p>
        </p:txBody>
      </p:sp>
    </p:spTree>
    <p:extLst>
      <p:ext uri="{BB962C8B-B14F-4D97-AF65-F5344CB8AC3E}">
        <p14:creationId xmlns:p14="http://schemas.microsoft.com/office/powerpoint/2010/main" val="35159094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descr="egstrucks_logo.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46235" y="51470"/>
            <a:ext cx="1617453" cy="720080"/>
          </a:xfrm>
          <a:prstGeom prst="rect">
            <a:avLst/>
          </a:prstGeom>
        </p:spPr>
      </p:pic>
      <p:cxnSp>
        <p:nvCxnSpPr>
          <p:cNvPr id="8" name="Conector recto 7"/>
          <p:cNvCxnSpPr/>
          <p:nvPr/>
        </p:nvCxnSpPr>
        <p:spPr>
          <a:xfrm>
            <a:off x="-36512" y="843558"/>
            <a:ext cx="9217024" cy="0"/>
          </a:xfrm>
          <a:prstGeom prst="line">
            <a:avLst/>
          </a:prstGeom>
          <a:ln w="38100" cap="rnd" cmpd="dbl">
            <a:solidFill>
              <a:srgbClr val="FF0000"/>
            </a:solidFill>
          </a:ln>
        </p:spPr>
        <p:style>
          <a:lnRef idx="2">
            <a:schemeClr val="accent1"/>
          </a:lnRef>
          <a:fillRef idx="0">
            <a:schemeClr val="accent1"/>
          </a:fillRef>
          <a:effectRef idx="1">
            <a:schemeClr val="accent1"/>
          </a:effectRef>
          <a:fontRef idx="minor">
            <a:schemeClr val="tx1"/>
          </a:fontRef>
        </p:style>
      </p:cxnSp>
      <p:sp>
        <p:nvSpPr>
          <p:cNvPr id="6" name="CuadroTexto 5"/>
          <p:cNvSpPr txBox="1"/>
          <p:nvPr/>
        </p:nvSpPr>
        <p:spPr>
          <a:xfrm>
            <a:off x="107504" y="1131590"/>
            <a:ext cx="8712969" cy="3693319"/>
          </a:xfrm>
          <a:prstGeom prst="rect">
            <a:avLst/>
          </a:prstGeom>
          <a:noFill/>
        </p:spPr>
        <p:txBody>
          <a:bodyPr wrap="square" rtlCol="0">
            <a:spAutoFit/>
          </a:bodyPr>
          <a:lstStyle/>
          <a:p>
            <a:pPr algn="just"/>
            <a:r>
              <a:rPr lang="es-ES" dirty="0" smtClean="0">
                <a:latin typeface="Arial"/>
                <a:ea typeface="Arial Unicode MS" panose="020B0604020202020204" pitchFamily="34" charset="-128"/>
                <a:cs typeface="Arial"/>
              </a:rPr>
              <a:t>Nuestras </a:t>
            </a:r>
            <a:r>
              <a:rPr lang="es-ES" dirty="0">
                <a:latin typeface="Arial"/>
                <a:ea typeface="Arial Unicode MS" panose="020B0604020202020204" pitchFamily="34" charset="-128"/>
                <a:cs typeface="Arial"/>
              </a:rPr>
              <a:t>unidades </a:t>
            </a:r>
            <a:r>
              <a:rPr lang="es-ES" dirty="0" smtClean="0">
                <a:latin typeface="Arial"/>
                <a:ea typeface="Arial Unicode MS" panose="020B0604020202020204" pitchFamily="34" charset="-128"/>
                <a:cs typeface="Arial"/>
              </a:rPr>
              <a:t>son </a:t>
            </a:r>
            <a:r>
              <a:rPr lang="es-ES" dirty="0">
                <a:latin typeface="Arial"/>
                <a:ea typeface="Arial Unicode MS" panose="020B0604020202020204" pitchFamily="34" charset="-128"/>
                <a:cs typeface="Arial"/>
              </a:rPr>
              <a:t>manufacturadas en </a:t>
            </a:r>
            <a:r>
              <a:rPr lang="es-ES" dirty="0" smtClean="0">
                <a:latin typeface="Arial"/>
                <a:ea typeface="Arial Unicode MS" panose="020B0604020202020204" pitchFamily="34" charset="-128"/>
                <a:cs typeface="Arial"/>
              </a:rPr>
              <a:t>China </a:t>
            </a:r>
            <a:r>
              <a:rPr lang="es-ES" dirty="0">
                <a:latin typeface="Arial"/>
                <a:ea typeface="Arial Unicode MS" panose="020B0604020202020204" pitchFamily="34" charset="-128"/>
                <a:cs typeface="Arial"/>
              </a:rPr>
              <a:t>por </a:t>
            </a:r>
            <a:r>
              <a:rPr lang="es-ES" dirty="0" smtClean="0">
                <a:latin typeface="Arial"/>
                <a:ea typeface="Arial Unicode MS" panose="020B0604020202020204" pitchFamily="34" charset="-128"/>
                <a:cs typeface="Arial"/>
              </a:rPr>
              <a:t>nuestro </a:t>
            </a:r>
            <a:r>
              <a:rPr lang="es-ES" dirty="0">
                <a:latin typeface="Arial"/>
                <a:ea typeface="Arial Unicode MS" panose="020B0604020202020204" pitchFamily="34" charset="-128"/>
                <a:cs typeface="Arial"/>
              </a:rPr>
              <a:t>aliado comercial </a:t>
            </a:r>
            <a:r>
              <a:rPr lang="es-ES" b="1" i="1" dirty="0" smtClean="0">
                <a:latin typeface="Arial"/>
                <a:ea typeface="Arial Unicode MS" panose="020B0604020202020204" pitchFamily="34" charset="-128"/>
                <a:cs typeface="Arial"/>
              </a:rPr>
              <a:t>ANKAI</a:t>
            </a:r>
            <a:r>
              <a:rPr lang="es-ES" dirty="0">
                <a:latin typeface="Arial"/>
                <a:ea typeface="Arial Unicode MS" panose="020B0604020202020204" pitchFamily="34" charset="-128"/>
                <a:cs typeface="Arial"/>
              </a:rPr>
              <a:t> </a:t>
            </a:r>
            <a:r>
              <a:rPr lang="es-ES" dirty="0" smtClean="0">
                <a:latin typeface="Arial"/>
                <a:ea typeface="Arial Unicode MS" panose="020B0604020202020204" pitchFamily="34" charset="-128"/>
                <a:cs typeface="Arial"/>
              </a:rPr>
              <a:t>una empresa de </a:t>
            </a:r>
            <a:r>
              <a:rPr lang="es-ES" b="1" i="1" dirty="0">
                <a:latin typeface="Arial"/>
                <a:ea typeface="Arial Unicode MS" panose="020B0604020202020204" pitchFamily="34" charset="-128"/>
                <a:cs typeface="Arial"/>
              </a:rPr>
              <a:t>JAC </a:t>
            </a:r>
            <a:r>
              <a:rPr lang="es-ES" b="1" i="1" dirty="0" err="1" smtClean="0">
                <a:latin typeface="Arial"/>
                <a:ea typeface="Arial Unicode MS" panose="020B0604020202020204" pitchFamily="34" charset="-128"/>
                <a:cs typeface="Arial"/>
              </a:rPr>
              <a:t>Group</a:t>
            </a:r>
            <a:r>
              <a:rPr lang="es-ES" dirty="0" smtClean="0">
                <a:latin typeface="Arial"/>
                <a:ea typeface="Arial Unicode MS" panose="020B0604020202020204" pitchFamily="34" charset="-128"/>
                <a:cs typeface="Arial"/>
              </a:rPr>
              <a:t>.</a:t>
            </a:r>
          </a:p>
          <a:p>
            <a:pPr algn="just"/>
            <a:endParaRPr lang="es-ES" dirty="0">
              <a:latin typeface="Arial"/>
              <a:ea typeface="Arial Unicode MS" panose="020B0604020202020204" pitchFamily="34" charset="-128"/>
              <a:cs typeface="Arial"/>
            </a:endParaRPr>
          </a:p>
          <a:p>
            <a:pPr algn="just"/>
            <a:r>
              <a:rPr lang="es-ES" dirty="0" smtClean="0">
                <a:latin typeface="Arial"/>
                <a:ea typeface="Arial Unicode MS" panose="020B0604020202020204" pitchFamily="34" charset="-128"/>
                <a:cs typeface="Arial"/>
              </a:rPr>
              <a:t>Actualmente cuenta con 4 plantas, con una capacidad instalada de 30,000 unidades anuales.</a:t>
            </a:r>
          </a:p>
          <a:p>
            <a:pPr algn="just"/>
            <a:endParaRPr lang="es-ES" dirty="0" smtClean="0">
              <a:latin typeface="Arial"/>
              <a:ea typeface="Arial Unicode MS" panose="020B0604020202020204" pitchFamily="34" charset="-128"/>
              <a:cs typeface="Arial"/>
            </a:endParaRPr>
          </a:p>
          <a:p>
            <a:pPr algn="just"/>
            <a:r>
              <a:rPr lang="es-ES" b="1" i="1" dirty="0">
                <a:latin typeface="Arial"/>
                <a:ea typeface="Arial Unicode MS" panose="020B0604020202020204" pitchFamily="34" charset="-128"/>
                <a:cs typeface="Arial"/>
              </a:rPr>
              <a:t>ANKAI</a:t>
            </a:r>
            <a:r>
              <a:rPr lang="es-ES" dirty="0">
                <a:latin typeface="Arial"/>
                <a:ea typeface="Arial Unicode MS" panose="020B0604020202020204" pitchFamily="34" charset="-128"/>
                <a:cs typeface="Arial"/>
              </a:rPr>
              <a:t> es punta de lanza en el desarrollo e innovación de nuevas </a:t>
            </a:r>
            <a:r>
              <a:rPr lang="es-ES" dirty="0" smtClean="0">
                <a:latin typeface="Arial"/>
                <a:ea typeface="Arial Unicode MS" panose="020B0604020202020204" pitchFamily="34" charset="-128"/>
                <a:cs typeface="Arial"/>
              </a:rPr>
              <a:t>tecnologías.</a:t>
            </a:r>
          </a:p>
          <a:p>
            <a:pPr algn="just"/>
            <a:r>
              <a:rPr lang="es-ES" dirty="0" smtClean="0">
                <a:latin typeface="Arial"/>
                <a:ea typeface="Arial Unicode MS" panose="020B0604020202020204" pitchFamily="34" charset="-128"/>
                <a:cs typeface="Arial"/>
              </a:rPr>
              <a:t> </a:t>
            </a:r>
          </a:p>
          <a:p>
            <a:pPr algn="just"/>
            <a:r>
              <a:rPr lang="es-ES" dirty="0" smtClean="0">
                <a:latin typeface="Arial"/>
                <a:ea typeface="Arial Unicode MS" panose="020B0604020202020204" pitchFamily="34" charset="-128"/>
                <a:cs typeface="Arial"/>
              </a:rPr>
              <a:t>En el 2008 le fue otorgada la patente de invención de la carrocería monocasco en China.</a:t>
            </a:r>
          </a:p>
          <a:p>
            <a:pPr algn="just"/>
            <a:endParaRPr lang="es-ES" dirty="0" smtClean="0">
              <a:latin typeface="Arial"/>
              <a:ea typeface="Arial Unicode MS" panose="020B0604020202020204" pitchFamily="34" charset="-128"/>
              <a:cs typeface="Arial"/>
            </a:endParaRPr>
          </a:p>
          <a:p>
            <a:pPr algn="just"/>
            <a:r>
              <a:rPr lang="es-ES" dirty="0" smtClean="0">
                <a:latin typeface="Arial"/>
                <a:ea typeface="Arial Unicode MS" panose="020B0604020202020204" pitchFamily="34" charset="-128"/>
                <a:cs typeface="Arial"/>
              </a:rPr>
              <a:t>En el 2017 recibió el reconocimiento del ministerio de transporte como el bus de nueva energía por excelencia.</a:t>
            </a:r>
            <a:endParaRPr lang="es-MX" dirty="0">
              <a:latin typeface="Arial"/>
              <a:ea typeface="Arial Unicode MS" panose="020B0604020202020204" pitchFamily="34" charset="-128"/>
              <a:cs typeface="Arial"/>
            </a:endParaRPr>
          </a:p>
        </p:txBody>
      </p:sp>
      <p:sp>
        <p:nvSpPr>
          <p:cNvPr id="7" name="CuadroTexto 6"/>
          <p:cNvSpPr txBox="1"/>
          <p:nvPr/>
        </p:nvSpPr>
        <p:spPr>
          <a:xfrm>
            <a:off x="2987824" y="123478"/>
            <a:ext cx="6048672" cy="584776"/>
          </a:xfrm>
          <a:prstGeom prst="rect">
            <a:avLst/>
          </a:prstGeom>
          <a:noFill/>
        </p:spPr>
        <p:txBody>
          <a:bodyPr wrap="square" rtlCol="0">
            <a:spAutoFit/>
          </a:bodyPr>
          <a:lstStyle/>
          <a:p>
            <a:pPr algn="ctr"/>
            <a:r>
              <a:rPr lang="es-ES" sz="3200" dirty="0" smtClean="0">
                <a:solidFill>
                  <a:schemeClr val="tx1">
                    <a:lumMod val="85000"/>
                  </a:schemeClr>
                </a:solidFill>
              </a:rPr>
              <a:t>Distribuidor Exclusivo ANKAI</a:t>
            </a:r>
            <a:endParaRPr lang="es-ES" sz="3200" dirty="0">
              <a:solidFill>
                <a:schemeClr val="tx1">
                  <a:lumMod val="85000"/>
                </a:schemeClr>
              </a:solidFill>
            </a:endParaRPr>
          </a:p>
        </p:txBody>
      </p:sp>
    </p:spTree>
    <p:extLst>
      <p:ext uri="{BB962C8B-B14F-4D97-AF65-F5344CB8AC3E}">
        <p14:creationId xmlns:p14="http://schemas.microsoft.com/office/powerpoint/2010/main" val="26553386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descr="egstrucks_logo.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46235" y="51470"/>
            <a:ext cx="1617453" cy="720080"/>
          </a:xfrm>
          <a:prstGeom prst="rect">
            <a:avLst/>
          </a:prstGeom>
        </p:spPr>
      </p:pic>
      <p:cxnSp>
        <p:nvCxnSpPr>
          <p:cNvPr id="8" name="Conector recto 7"/>
          <p:cNvCxnSpPr/>
          <p:nvPr/>
        </p:nvCxnSpPr>
        <p:spPr>
          <a:xfrm>
            <a:off x="-36512" y="843558"/>
            <a:ext cx="9217024" cy="0"/>
          </a:xfrm>
          <a:prstGeom prst="line">
            <a:avLst/>
          </a:prstGeom>
          <a:ln w="38100" cap="rnd" cmpd="dbl">
            <a:solidFill>
              <a:srgbClr val="FF0000"/>
            </a:solidFill>
          </a:ln>
        </p:spPr>
        <p:style>
          <a:lnRef idx="2">
            <a:schemeClr val="accent1"/>
          </a:lnRef>
          <a:fillRef idx="0">
            <a:schemeClr val="accent1"/>
          </a:fillRef>
          <a:effectRef idx="1">
            <a:schemeClr val="accent1"/>
          </a:effectRef>
          <a:fontRef idx="minor">
            <a:schemeClr val="tx1"/>
          </a:fontRef>
        </p:style>
      </p:cxnSp>
      <p:pic>
        <p:nvPicPr>
          <p:cNvPr id="4" name="Picture 2"/>
          <p:cNvPicPr>
            <a:picLocks noChangeAspect="1" noChangeArrowheads="1"/>
          </p:cNvPicPr>
          <p:nvPr/>
        </p:nvPicPr>
        <p:blipFill>
          <a:blip r:embed="rId4"/>
          <a:srcRect/>
          <a:stretch>
            <a:fillRect/>
          </a:stretch>
        </p:blipFill>
        <p:spPr bwMode="auto">
          <a:xfrm>
            <a:off x="326918" y="1579755"/>
            <a:ext cx="3888432" cy="2115798"/>
          </a:xfrm>
          <a:prstGeom prst="rect">
            <a:avLst/>
          </a:prstGeom>
          <a:noFill/>
          <a:ln w="9525" algn="ctr">
            <a:solidFill>
              <a:schemeClr val="tx2">
                <a:lumMod val="60000"/>
                <a:lumOff val="40000"/>
              </a:schemeClr>
            </a:solidFill>
            <a:miter lim="800000"/>
            <a:headEnd/>
            <a:tailEnd/>
          </a:ln>
          <a:effectLst/>
        </p:spPr>
      </p:pic>
      <p:sp>
        <p:nvSpPr>
          <p:cNvPr id="6" name="Rectángulo 5"/>
          <p:cNvSpPr/>
          <p:nvPr/>
        </p:nvSpPr>
        <p:spPr>
          <a:xfrm>
            <a:off x="755576" y="899454"/>
            <a:ext cx="3672408" cy="646331"/>
          </a:xfrm>
          <a:prstGeom prst="rect">
            <a:avLst/>
          </a:prstGeom>
        </p:spPr>
        <p:txBody>
          <a:bodyPr wrap="square">
            <a:spAutoFit/>
          </a:bodyPr>
          <a:lstStyle/>
          <a:p>
            <a:r>
              <a:rPr lang="es-MX" b="1" kern="10" dirty="0" smtClean="0">
                <a:solidFill>
                  <a:srgbClr val="FFFFFF"/>
                </a:solidFill>
                <a:effectLst>
                  <a:outerShdw dist="38100" dir="2700000" algn="tl" rotWithShape="0">
                    <a:srgbClr val="000000">
                      <a:alpha val="43137"/>
                    </a:srgbClr>
                  </a:outerShdw>
                </a:effectLst>
                <a:latin typeface="黑体" panose="02010609060101010101" pitchFamily="49" charset="-122"/>
                <a:ea typeface="黑体" panose="02010609060101010101" pitchFamily="49" charset="-122"/>
              </a:rPr>
              <a:t>    SEMI-MONOCASCO </a:t>
            </a:r>
          </a:p>
          <a:p>
            <a:r>
              <a:rPr lang="es-MX" b="1" kern="10" dirty="0" smtClean="0">
                <a:solidFill>
                  <a:srgbClr val="FFFFFF"/>
                </a:solidFill>
                <a:effectLst>
                  <a:outerShdw dist="38100" dir="2700000" algn="tl" rotWithShape="0">
                    <a:srgbClr val="000000">
                      <a:alpha val="43137"/>
                    </a:srgbClr>
                  </a:outerShdw>
                </a:effectLst>
                <a:latin typeface="黑体" panose="02010609060101010101" pitchFamily="49" charset="-122"/>
                <a:ea typeface="黑体" panose="02010609060101010101" pitchFamily="49" charset="-122"/>
              </a:rPr>
              <a:t>(ALIANZA HYUNDAI 1999)</a:t>
            </a:r>
            <a:endParaRPr lang="es-MX" dirty="0"/>
          </a:p>
        </p:txBody>
      </p:sp>
      <p:sp>
        <p:nvSpPr>
          <p:cNvPr id="7" name="Rectángulo 6"/>
          <p:cNvSpPr/>
          <p:nvPr/>
        </p:nvSpPr>
        <p:spPr>
          <a:xfrm>
            <a:off x="5220072" y="900673"/>
            <a:ext cx="2657517" cy="646331"/>
          </a:xfrm>
          <a:prstGeom prst="rect">
            <a:avLst/>
          </a:prstGeom>
        </p:spPr>
        <p:txBody>
          <a:bodyPr wrap="square">
            <a:spAutoFit/>
          </a:bodyPr>
          <a:lstStyle/>
          <a:p>
            <a:r>
              <a:rPr lang="en-US" altLang="zh-CN" b="1" kern="10" dirty="0" smtClean="0">
                <a:solidFill>
                  <a:srgbClr val="FFFFFF"/>
                </a:solidFill>
                <a:effectLst>
                  <a:outerShdw blurRad="38100" dist="38100" dir="2700000" algn="tl">
                    <a:srgbClr val="000000">
                      <a:alpha val="43137"/>
                    </a:srgbClr>
                  </a:outerShdw>
                </a:effectLst>
                <a:latin typeface="黑体" pitchFamily="49" charset="-122"/>
                <a:ea typeface="黑体" pitchFamily="49" charset="-122"/>
              </a:rPr>
              <a:t>      MONOCASCO </a:t>
            </a:r>
          </a:p>
          <a:p>
            <a:r>
              <a:rPr lang="en-US" altLang="zh-CN" b="1" kern="10" dirty="0" smtClean="0">
                <a:solidFill>
                  <a:srgbClr val="FFFFFF"/>
                </a:solidFill>
                <a:effectLst>
                  <a:outerShdw blurRad="38100" dist="38100" dir="2700000" algn="tl">
                    <a:srgbClr val="000000">
                      <a:alpha val="43137"/>
                    </a:srgbClr>
                  </a:outerShdw>
                </a:effectLst>
                <a:latin typeface="黑体" pitchFamily="49" charset="-122"/>
                <a:ea typeface="黑体" pitchFamily="49" charset="-122"/>
              </a:rPr>
              <a:t>(</a:t>
            </a:r>
            <a:r>
              <a:rPr lang="es-MX" b="1" kern="10" dirty="0" smtClean="0">
                <a:solidFill>
                  <a:srgbClr val="FFFFFF"/>
                </a:solidFill>
                <a:effectLst>
                  <a:outerShdw dist="38100" dir="2700000" algn="tl" rotWithShape="0">
                    <a:srgbClr val="000000">
                      <a:alpha val="43137"/>
                    </a:srgbClr>
                  </a:outerShdw>
                </a:effectLst>
                <a:latin typeface="黑体" panose="02010609060101010101" pitchFamily="49" charset="-122"/>
                <a:ea typeface="黑体" panose="02010609060101010101" pitchFamily="49" charset="-122"/>
              </a:rPr>
              <a:t>ALIANZA  </a:t>
            </a:r>
            <a:r>
              <a:rPr lang="en-US" altLang="zh-CN" b="1" kern="10" dirty="0" smtClean="0">
                <a:solidFill>
                  <a:srgbClr val="FFFFFF"/>
                </a:solidFill>
                <a:effectLst>
                  <a:outerShdw blurRad="38100" dist="38100" dir="2700000" algn="tl">
                    <a:srgbClr val="000000">
                      <a:alpha val="43137"/>
                    </a:srgbClr>
                  </a:outerShdw>
                </a:effectLst>
                <a:latin typeface="黑体" pitchFamily="49" charset="-122"/>
                <a:ea typeface="黑体" pitchFamily="49" charset="-122"/>
              </a:rPr>
              <a:t>SETRA 2008)</a:t>
            </a:r>
            <a:endParaRPr lang="es-MX" dirty="0"/>
          </a:p>
        </p:txBody>
      </p:sp>
      <p:sp>
        <p:nvSpPr>
          <p:cNvPr id="3" name="Rectángulo 2"/>
          <p:cNvSpPr/>
          <p:nvPr/>
        </p:nvSpPr>
        <p:spPr>
          <a:xfrm>
            <a:off x="5040052" y="3939902"/>
            <a:ext cx="3312368" cy="1579920"/>
          </a:xfrm>
          <a:prstGeom prst="rect">
            <a:avLst/>
          </a:prstGeom>
        </p:spPr>
        <p:txBody>
          <a:bodyPr wrap="square">
            <a:spAutoFit/>
          </a:bodyPr>
          <a:lstStyle/>
          <a:p>
            <a:pPr>
              <a:spcBef>
                <a:spcPts val="200"/>
              </a:spcBef>
              <a:buFontTx/>
              <a:buChar char="•"/>
            </a:pPr>
            <a:r>
              <a:rPr lang="en-US" altLang="zh-CN" dirty="0">
                <a:latin typeface="Microsoft YaHei" panose="020B0503020204020204" pitchFamily="34" charset="-122"/>
                <a:ea typeface="Microsoft YaHei" panose="020B0503020204020204" pitchFamily="34" charset="-122"/>
                <a:cs typeface="Arial" panose="020B0604020202020204" pitchFamily="34" charset="0"/>
              </a:rPr>
              <a:t> </a:t>
            </a:r>
            <a:r>
              <a:rPr lang="en-US" altLang="zh-CN" dirty="0" smtClean="0">
                <a:latin typeface="Microsoft YaHei" panose="020B0503020204020204" pitchFamily="34" charset="-122"/>
                <a:ea typeface="Microsoft YaHei" panose="020B0503020204020204" pitchFamily="34" charset="-122"/>
                <a:cs typeface="Arial" panose="020B0604020202020204" pitchFamily="34" charset="0"/>
              </a:rPr>
              <a:t>8% </a:t>
            </a:r>
            <a:r>
              <a:rPr lang="en-US" altLang="zh-CN" dirty="0" err="1" smtClean="0">
                <a:latin typeface="Microsoft YaHei" panose="020B0503020204020204" pitchFamily="34" charset="-122"/>
                <a:ea typeface="Microsoft YaHei" panose="020B0503020204020204" pitchFamily="34" charset="-122"/>
                <a:cs typeface="Arial" panose="020B0604020202020204" pitchFamily="34" charset="0"/>
              </a:rPr>
              <a:t>más</a:t>
            </a:r>
            <a:r>
              <a:rPr lang="en-US" altLang="zh-CN" dirty="0" smtClean="0">
                <a:latin typeface="Microsoft YaHei" panose="020B0503020204020204" pitchFamily="34" charset="-122"/>
                <a:ea typeface="Microsoft YaHei" panose="020B0503020204020204" pitchFamily="34" charset="-122"/>
                <a:cs typeface="Arial" panose="020B0604020202020204" pitchFamily="34" charset="0"/>
              </a:rPr>
              <a:t> </a:t>
            </a:r>
            <a:r>
              <a:rPr lang="en-US" altLang="zh-CN" dirty="0" err="1" smtClean="0">
                <a:latin typeface="Microsoft YaHei" panose="020B0503020204020204" pitchFamily="34" charset="-122"/>
                <a:ea typeface="Microsoft YaHei" panose="020B0503020204020204" pitchFamily="34" charset="-122"/>
                <a:cs typeface="Arial" panose="020B0604020202020204" pitchFamily="34" charset="0"/>
              </a:rPr>
              <a:t>ligero</a:t>
            </a:r>
            <a:endParaRPr lang="en-US" altLang="zh-CN" dirty="0">
              <a:latin typeface="Microsoft YaHei" panose="020B0503020204020204" pitchFamily="34" charset="-122"/>
              <a:ea typeface="Microsoft YaHei" panose="020B0503020204020204" pitchFamily="34" charset="-122"/>
              <a:cs typeface="Arial" panose="020B0604020202020204" pitchFamily="34" charset="0"/>
            </a:endParaRPr>
          </a:p>
          <a:p>
            <a:pPr>
              <a:spcBef>
                <a:spcPts val="200"/>
              </a:spcBef>
              <a:buFontTx/>
              <a:buChar char="•"/>
            </a:pPr>
            <a:r>
              <a:rPr lang="en-US" altLang="zh-CN" dirty="0">
                <a:latin typeface="Microsoft YaHei" panose="020B0503020204020204" pitchFamily="34" charset="-122"/>
                <a:ea typeface="Microsoft YaHei" panose="020B0503020204020204" pitchFamily="34" charset="-122"/>
                <a:cs typeface="Arial" panose="020B0604020202020204" pitchFamily="34" charset="0"/>
              </a:rPr>
              <a:t> </a:t>
            </a:r>
            <a:r>
              <a:rPr lang="en-US" altLang="zh-CN" dirty="0" smtClean="0">
                <a:latin typeface="Microsoft YaHei" panose="020B0503020204020204" pitchFamily="34" charset="-122"/>
                <a:ea typeface="Microsoft YaHei" panose="020B0503020204020204" pitchFamily="34" charset="-122"/>
                <a:cs typeface="Arial" panose="020B0604020202020204" pitchFamily="34" charset="0"/>
              </a:rPr>
              <a:t>3 a 6 </a:t>
            </a:r>
            <a:r>
              <a:rPr lang="en-US" altLang="zh-CN" dirty="0" err="1" smtClean="0">
                <a:latin typeface="Microsoft YaHei" panose="020B0503020204020204" pitchFamily="34" charset="-122"/>
                <a:ea typeface="Microsoft YaHei" panose="020B0503020204020204" pitchFamily="34" charset="-122"/>
                <a:cs typeface="Arial" panose="020B0604020202020204" pitchFamily="34" charset="0"/>
              </a:rPr>
              <a:t>veces</a:t>
            </a:r>
            <a:r>
              <a:rPr lang="en-US" altLang="zh-CN" dirty="0" smtClean="0">
                <a:latin typeface="Microsoft YaHei" panose="020B0503020204020204" pitchFamily="34" charset="-122"/>
                <a:ea typeface="Microsoft YaHei" panose="020B0503020204020204" pitchFamily="34" charset="-122"/>
                <a:cs typeface="Arial" panose="020B0604020202020204" pitchFamily="34" charset="0"/>
              </a:rPr>
              <a:t> </a:t>
            </a:r>
            <a:r>
              <a:rPr lang="en-US" altLang="zh-CN" dirty="0" err="1" smtClean="0">
                <a:latin typeface="Microsoft YaHei" panose="020B0503020204020204" pitchFamily="34" charset="-122"/>
                <a:ea typeface="Microsoft YaHei" panose="020B0503020204020204" pitchFamily="34" charset="-122"/>
                <a:cs typeface="Arial" panose="020B0604020202020204" pitchFamily="34" charset="0"/>
              </a:rPr>
              <a:t>más</a:t>
            </a:r>
            <a:r>
              <a:rPr lang="en-US" altLang="zh-CN" dirty="0" smtClean="0">
                <a:latin typeface="Microsoft YaHei" panose="020B0503020204020204" pitchFamily="34" charset="-122"/>
                <a:ea typeface="Microsoft YaHei" panose="020B0503020204020204" pitchFamily="34" charset="-122"/>
                <a:cs typeface="Arial" panose="020B0604020202020204" pitchFamily="34" charset="0"/>
              </a:rPr>
              <a:t> </a:t>
            </a:r>
            <a:r>
              <a:rPr lang="en-US" altLang="zh-CN" dirty="0" err="1" smtClean="0">
                <a:latin typeface="Microsoft YaHei" panose="020B0503020204020204" pitchFamily="34" charset="-122"/>
                <a:ea typeface="Microsoft YaHei" panose="020B0503020204020204" pitchFamily="34" charset="-122"/>
                <a:cs typeface="Arial" panose="020B0604020202020204" pitchFamily="34" charset="0"/>
              </a:rPr>
              <a:t>resistente</a:t>
            </a:r>
            <a:r>
              <a:rPr lang="en-US" altLang="zh-CN" dirty="0" smtClean="0">
                <a:latin typeface="Microsoft YaHei" panose="020B0503020204020204" pitchFamily="34" charset="-122"/>
                <a:ea typeface="Microsoft YaHei" panose="020B0503020204020204" pitchFamily="34" charset="-122"/>
                <a:cs typeface="Arial" panose="020B0604020202020204" pitchFamily="34" charset="0"/>
              </a:rPr>
              <a:t>.</a:t>
            </a:r>
          </a:p>
          <a:p>
            <a:pPr>
              <a:spcBef>
                <a:spcPts val="200"/>
              </a:spcBef>
              <a:buFontTx/>
              <a:buChar char="•"/>
            </a:pPr>
            <a:r>
              <a:rPr lang="en-US" altLang="zh-CN" dirty="0" smtClean="0">
                <a:latin typeface="Microsoft YaHei" panose="020B0503020204020204" pitchFamily="34" charset="-122"/>
                <a:ea typeface="Microsoft YaHei" panose="020B0503020204020204" pitchFamily="34" charset="-122"/>
                <a:cs typeface="Arial" panose="020B0604020202020204" pitchFamily="34" charset="0"/>
              </a:rPr>
              <a:t> Mayor </a:t>
            </a:r>
            <a:r>
              <a:rPr lang="en-US" altLang="zh-CN" dirty="0" err="1">
                <a:latin typeface="Microsoft YaHei" panose="020B0503020204020204" pitchFamily="34" charset="-122"/>
                <a:ea typeface="Microsoft YaHei" panose="020B0503020204020204" pitchFamily="34" charset="-122"/>
                <a:cs typeface="Arial" panose="020B0604020202020204" pitchFamily="34" charset="0"/>
              </a:rPr>
              <a:t>rendimiento</a:t>
            </a:r>
            <a:endParaRPr lang="en-US" altLang="zh-CN" dirty="0">
              <a:latin typeface="Microsoft YaHei" panose="020B0503020204020204" pitchFamily="34" charset="-122"/>
              <a:ea typeface="Microsoft YaHei" panose="020B0503020204020204" pitchFamily="34" charset="-122"/>
              <a:cs typeface="Arial" panose="020B0604020202020204" pitchFamily="34" charset="0"/>
            </a:endParaRPr>
          </a:p>
          <a:p>
            <a:pPr>
              <a:spcBef>
                <a:spcPts val="200"/>
              </a:spcBef>
              <a:buFontTx/>
              <a:buChar char="•"/>
            </a:pPr>
            <a:endParaRPr lang="en-US" altLang="zh-CN" dirty="0" smtClean="0">
              <a:latin typeface="Microsoft YaHei" panose="020B0503020204020204" pitchFamily="34" charset="-122"/>
              <a:ea typeface="Microsoft YaHei" panose="020B0503020204020204" pitchFamily="34" charset="-122"/>
              <a:cs typeface="Arial" panose="020B0604020202020204" pitchFamily="34" charset="0"/>
            </a:endParaRPr>
          </a:p>
          <a:p>
            <a:pPr>
              <a:spcBef>
                <a:spcPts val="200"/>
              </a:spcBef>
            </a:pPr>
            <a:endParaRPr lang="es-MX" dirty="0"/>
          </a:p>
        </p:txBody>
      </p:sp>
      <p:sp>
        <p:nvSpPr>
          <p:cNvPr id="10" name="Rectángulo 9"/>
          <p:cNvSpPr/>
          <p:nvPr/>
        </p:nvSpPr>
        <p:spPr>
          <a:xfrm>
            <a:off x="464462" y="3901380"/>
            <a:ext cx="2598451" cy="974626"/>
          </a:xfrm>
          <a:prstGeom prst="rect">
            <a:avLst/>
          </a:prstGeom>
        </p:spPr>
        <p:txBody>
          <a:bodyPr wrap="square">
            <a:spAutoFit/>
          </a:bodyPr>
          <a:lstStyle/>
          <a:p>
            <a:pPr marL="185738" indent="-185738">
              <a:spcBef>
                <a:spcPts val="200"/>
              </a:spcBef>
              <a:buFontTx/>
              <a:buChar char="•"/>
              <a:defRPr/>
            </a:pPr>
            <a:r>
              <a:rPr lang="es-MX" altLang="zh-CN" dirty="0" smtClean="0">
                <a:ea typeface="微软雅黑" pitchFamily="34" charset="-122"/>
                <a:cs typeface="Arial" charset="0"/>
              </a:rPr>
              <a:t>Comodidad</a:t>
            </a:r>
            <a:r>
              <a:rPr lang="en-US" altLang="zh-CN" dirty="0" smtClean="0">
                <a:ea typeface="微软雅黑" pitchFamily="34" charset="-122"/>
                <a:cs typeface="Arial" charset="0"/>
              </a:rPr>
              <a:t> </a:t>
            </a:r>
            <a:endParaRPr lang="en-US" altLang="zh-CN" dirty="0">
              <a:ea typeface="微软雅黑" pitchFamily="34" charset="-122"/>
              <a:cs typeface="Arial" charset="0"/>
            </a:endParaRPr>
          </a:p>
          <a:p>
            <a:pPr marL="185738" indent="-185738">
              <a:spcBef>
                <a:spcPts val="200"/>
              </a:spcBef>
              <a:buFontTx/>
              <a:buChar char="•"/>
              <a:defRPr/>
            </a:pPr>
            <a:r>
              <a:rPr lang="es-MX" altLang="zh-CN" dirty="0" smtClean="0">
                <a:ea typeface="微软雅黑" pitchFamily="34" charset="-122"/>
                <a:cs typeface="Arial" charset="0"/>
              </a:rPr>
              <a:t>Alta calidad </a:t>
            </a:r>
          </a:p>
          <a:p>
            <a:pPr marL="185738" indent="-185738">
              <a:spcBef>
                <a:spcPts val="200"/>
              </a:spcBef>
              <a:buFontTx/>
              <a:buChar char="•"/>
              <a:defRPr/>
            </a:pPr>
            <a:r>
              <a:rPr lang="es-MX" altLang="zh-CN" dirty="0" smtClean="0">
                <a:ea typeface="微软雅黑" pitchFamily="34" charset="-122"/>
                <a:cs typeface="Arial" charset="0"/>
              </a:rPr>
              <a:t>Precio accesible</a:t>
            </a:r>
            <a:endParaRPr lang="es-MX" dirty="0"/>
          </a:p>
        </p:txBody>
      </p:sp>
      <p:pic>
        <p:nvPicPr>
          <p:cNvPr id="11" name="内容占位符 3" descr="monocoque.jpg"/>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4788024" y="1623435"/>
            <a:ext cx="3816424" cy="211334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13" name="CuadroTexto 12"/>
          <p:cNvSpPr txBox="1"/>
          <p:nvPr/>
        </p:nvSpPr>
        <p:spPr>
          <a:xfrm>
            <a:off x="4283968" y="123478"/>
            <a:ext cx="4752528" cy="584776"/>
          </a:xfrm>
          <a:prstGeom prst="rect">
            <a:avLst/>
          </a:prstGeom>
          <a:noFill/>
        </p:spPr>
        <p:txBody>
          <a:bodyPr wrap="square" rtlCol="0">
            <a:spAutoFit/>
          </a:bodyPr>
          <a:lstStyle/>
          <a:p>
            <a:pPr algn="ctr"/>
            <a:r>
              <a:rPr lang="es-ES" sz="3200" dirty="0" smtClean="0">
                <a:solidFill>
                  <a:schemeClr val="tx1">
                    <a:lumMod val="85000"/>
                  </a:schemeClr>
                </a:solidFill>
              </a:rPr>
              <a:t>Chasis y Carrocería</a:t>
            </a:r>
            <a:endParaRPr lang="es-ES" sz="3200" dirty="0">
              <a:solidFill>
                <a:schemeClr val="tx1">
                  <a:lumMod val="85000"/>
                </a:schemeClr>
              </a:solidFill>
            </a:endParaRPr>
          </a:p>
        </p:txBody>
      </p:sp>
    </p:spTree>
    <p:extLst>
      <p:ext uri="{BB962C8B-B14F-4D97-AF65-F5344CB8AC3E}">
        <p14:creationId xmlns:p14="http://schemas.microsoft.com/office/powerpoint/2010/main" val="9949974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descr="egstrucks_logo.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46235" y="51470"/>
            <a:ext cx="1617453" cy="720080"/>
          </a:xfrm>
          <a:prstGeom prst="rect">
            <a:avLst/>
          </a:prstGeom>
        </p:spPr>
      </p:pic>
      <p:cxnSp>
        <p:nvCxnSpPr>
          <p:cNvPr id="8" name="Conector recto 7"/>
          <p:cNvCxnSpPr/>
          <p:nvPr/>
        </p:nvCxnSpPr>
        <p:spPr>
          <a:xfrm>
            <a:off x="-36512" y="843558"/>
            <a:ext cx="9217024" cy="0"/>
          </a:xfrm>
          <a:prstGeom prst="line">
            <a:avLst/>
          </a:prstGeom>
          <a:ln w="38100" cap="rnd" cmpd="dbl">
            <a:solidFill>
              <a:srgbClr val="FF0000"/>
            </a:solidFill>
          </a:ln>
        </p:spPr>
        <p:style>
          <a:lnRef idx="2">
            <a:schemeClr val="accent1"/>
          </a:lnRef>
          <a:fillRef idx="0">
            <a:schemeClr val="accent1"/>
          </a:fillRef>
          <a:effectRef idx="1">
            <a:schemeClr val="accent1"/>
          </a:effectRef>
          <a:fontRef idx="minor">
            <a:schemeClr val="tx1"/>
          </a:fontRef>
        </p:style>
      </p:cxnSp>
      <p:pic>
        <p:nvPicPr>
          <p:cNvPr id="4" name="Imagen 3"/>
          <p:cNvPicPr>
            <a:picLocks noChangeAspect="1"/>
          </p:cNvPicPr>
          <p:nvPr/>
        </p:nvPicPr>
        <p:blipFill rotWithShape="1">
          <a:blip r:embed="rId4"/>
          <a:srcRect l="15805" t="14506" r="51809" b="47248"/>
          <a:stretch/>
        </p:blipFill>
        <p:spPr>
          <a:xfrm>
            <a:off x="394150" y="1071026"/>
            <a:ext cx="2809698" cy="1892151"/>
          </a:xfrm>
          <a:prstGeom prst="rect">
            <a:avLst/>
          </a:prstGeom>
        </p:spPr>
      </p:pic>
      <p:pic>
        <p:nvPicPr>
          <p:cNvPr id="5" name="Imagen 4"/>
          <p:cNvPicPr>
            <a:picLocks noChangeAspect="1"/>
          </p:cNvPicPr>
          <p:nvPr/>
        </p:nvPicPr>
        <p:blipFill rotWithShape="1">
          <a:blip r:embed="rId4"/>
          <a:srcRect l="51098" t="13882" r="16516" b="46994"/>
          <a:stretch/>
        </p:blipFill>
        <p:spPr>
          <a:xfrm>
            <a:off x="385109" y="3041034"/>
            <a:ext cx="2818739" cy="1978988"/>
          </a:xfrm>
          <a:prstGeom prst="rect">
            <a:avLst/>
          </a:prstGeom>
        </p:spPr>
      </p:pic>
      <p:sp>
        <p:nvSpPr>
          <p:cNvPr id="6" name="CuadroTexto 5"/>
          <p:cNvSpPr txBox="1"/>
          <p:nvPr/>
        </p:nvSpPr>
        <p:spPr>
          <a:xfrm>
            <a:off x="3419872" y="986049"/>
            <a:ext cx="5472608" cy="2062103"/>
          </a:xfrm>
          <a:prstGeom prst="rect">
            <a:avLst/>
          </a:prstGeom>
          <a:noFill/>
        </p:spPr>
        <p:txBody>
          <a:bodyPr wrap="square" rtlCol="0">
            <a:spAutoFit/>
          </a:bodyPr>
          <a:lstStyle/>
          <a:p>
            <a:r>
              <a:rPr lang="es-MX" sz="1600" dirty="0"/>
              <a:t>Proceso de electroforesis de vehículos completos para asegurar el recubrimiento total de los </a:t>
            </a:r>
            <a:r>
              <a:rPr lang="es-MX" sz="1600" dirty="0" smtClean="0"/>
              <a:t>camiones</a:t>
            </a:r>
            <a:r>
              <a:rPr lang="es-MX" sz="1600" dirty="0"/>
              <a:t>, previniendo problemas de corrosión o desperfectos en la pintura</a:t>
            </a:r>
            <a:r>
              <a:rPr lang="es-MX" sz="1600" dirty="0" smtClean="0"/>
              <a:t>.</a:t>
            </a:r>
          </a:p>
          <a:p>
            <a:endParaRPr lang="es-MX" sz="1600" dirty="0"/>
          </a:p>
          <a:p>
            <a:r>
              <a:rPr lang="es-MX" sz="1600" dirty="0" smtClean="0"/>
              <a:t>Tamaño de los tanques de 15.2 x 3.85 x 5.85</a:t>
            </a:r>
          </a:p>
          <a:p>
            <a:r>
              <a:rPr lang="es-MX" sz="1600" dirty="0" smtClean="0"/>
              <a:t>Para garantizar la inmersión completa de toda la gama de productos desde los 6 metros hasta los 13.7</a:t>
            </a:r>
            <a:endParaRPr lang="es-MX" sz="1600" dirty="0"/>
          </a:p>
        </p:txBody>
      </p:sp>
      <p:pic>
        <p:nvPicPr>
          <p:cNvPr id="9" name="Imagen 8"/>
          <p:cNvPicPr>
            <a:picLocks noChangeAspect="1"/>
          </p:cNvPicPr>
          <p:nvPr/>
        </p:nvPicPr>
        <p:blipFill rotWithShape="1">
          <a:blip r:embed="rId5" cstate="print">
            <a:extLst>
              <a:ext uri="{28A0092B-C50C-407E-A947-70E740481C1C}">
                <a14:useLocalDpi xmlns:a14="http://schemas.microsoft.com/office/drawing/2010/main" val="0"/>
              </a:ext>
            </a:extLst>
          </a:blip>
          <a:srcRect l="50848" t="18097" r="21286" b="50547"/>
          <a:stretch/>
        </p:blipFill>
        <p:spPr>
          <a:xfrm>
            <a:off x="3764894" y="3147814"/>
            <a:ext cx="5364088" cy="2158722"/>
          </a:xfrm>
          <a:prstGeom prst="rect">
            <a:avLst/>
          </a:prstGeom>
        </p:spPr>
      </p:pic>
      <p:sp>
        <p:nvSpPr>
          <p:cNvPr id="11" name="CuadroTexto 10"/>
          <p:cNvSpPr txBox="1"/>
          <p:nvPr/>
        </p:nvSpPr>
        <p:spPr>
          <a:xfrm>
            <a:off x="4283968" y="123478"/>
            <a:ext cx="4752528" cy="584776"/>
          </a:xfrm>
          <a:prstGeom prst="rect">
            <a:avLst/>
          </a:prstGeom>
          <a:noFill/>
        </p:spPr>
        <p:txBody>
          <a:bodyPr wrap="square" rtlCol="0">
            <a:spAutoFit/>
          </a:bodyPr>
          <a:lstStyle/>
          <a:p>
            <a:pPr algn="ctr"/>
            <a:r>
              <a:rPr lang="es-ES" sz="3200" dirty="0" smtClean="0">
                <a:solidFill>
                  <a:schemeClr val="tx1">
                    <a:lumMod val="85000"/>
                  </a:schemeClr>
                </a:solidFill>
              </a:rPr>
              <a:t>Procesos</a:t>
            </a:r>
            <a:endParaRPr lang="es-ES" sz="3200" dirty="0">
              <a:solidFill>
                <a:schemeClr val="tx1">
                  <a:lumMod val="85000"/>
                </a:schemeClr>
              </a:solidFill>
            </a:endParaRPr>
          </a:p>
        </p:txBody>
      </p:sp>
    </p:spTree>
    <p:extLst>
      <p:ext uri="{BB962C8B-B14F-4D97-AF65-F5344CB8AC3E}">
        <p14:creationId xmlns:p14="http://schemas.microsoft.com/office/powerpoint/2010/main" val="3898518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descr="egstrucks_logo.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46235" y="51470"/>
            <a:ext cx="1617453" cy="720080"/>
          </a:xfrm>
          <a:prstGeom prst="rect">
            <a:avLst/>
          </a:prstGeom>
        </p:spPr>
      </p:pic>
      <p:cxnSp>
        <p:nvCxnSpPr>
          <p:cNvPr id="8" name="Conector recto 7"/>
          <p:cNvCxnSpPr/>
          <p:nvPr/>
        </p:nvCxnSpPr>
        <p:spPr>
          <a:xfrm>
            <a:off x="-36512" y="843558"/>
            <a:ext cx="9217024" cy="0"/>
          </a:xfrm>
          <a:prstGeom prst="line">
            <a:avLst/>
          </a:prstGeom>
          <a:ln w="38100" cap="rnd" cmpd="dbl">
            <a:solidFill>
              <a:srgbClr val="FF0000"/>
            </a:solidFill>
          </a:ln>
        </p:spPr>
        <p:style>
          <a:lnRef idx="2">
            <a:schemeClr val="accent1"/>
          </a:lnRef>
          <a:fillRef idx="0">
            <a:schemeClr val="accent1"/>
          </a:fillRef>
          <a:effectRef idx="1">
            <a:schemeClr val="accent1"/>
          </a:effectRef>
          <a:fontRef idx="minor">
            <a:schemeClr val="tx1"/>
          </a:fontRef>
        </p:style>
      </p:cxnSp>
      <p:grpSp>
        <p:nvGrpSpPr>
          <p:cNvPr id="3" name="Grupo 2"/>
          <p:cNvGrpSpPr/>
          <p:nvPr/>
        </p:nvGrpSpPr>
        <p:grpSpPr>
          <a:xfrm>
            <a:off x="722836" y="1566409"/>
            <a:ext cx="7449564" cy="3381605"/>
            <a:chOff x="101405" y="1491630"/>
            <a:chExt cx="7449564" cy="3381605"/>
          </a:xfrm>
        </p:grpSpPr>
        <p:pic>
          <p:nvPicPr>
            <p:cNvPr id="4" name="Imagen 3"/>
            <p:cNvPicPr>
              <a:picLocks noChangeAspect="1"/>
            </p:cNvPicPr>
            <p:nvPr/>
          </p:nvPicPr>
          <p:blipFill rotWithShape="1">
            <a:blip r:embed="rId4"/>
            <a:srcRect l="18534" t="21409" r="20629" b="38666"/>
            <a:stretch/>
          </p:blipFill>
          <p:spPr>
            <a:xfrm>
              <a:off x="116004" y="1507350"/>
              <a:ext cx="5300420" cy="1700613"/>
            </a:xfrm>
            <a:prstGeom prst="rect">
              <a:avLst/>
            </a:prstGeom>
          </p:spPr>
        </p:pic>
        <p:pic>
          <p:nvPicPr>
            <p:cNvPr id="5" name="Imagen 4"/>
            <p:cNvPicPr>
              <a:picLocks noChangeAspect="1"/>
            </p:cNvPicPr>
            <p:nvPr/>
          </p:nvPicPr>
          <p:blipFill rotWithShape="1">
            <a:blip r:embed="rId5"/>
            <a:srcRect l="20316" t="22714" r="21050" b="38666"/>
            <a:stretch/>
          </p:blipFill>
          <p:spPr>
            <a:xfrm>
              <a:off x="101405" y="3207963"/>
              <a:ext cx="5283588" cy="1665272"/>
            </a:xfrm>
            <a:prstGeom prst="rect">
              <a:avLst/>
            </a:prstGeom>
          </p:spPr>
        </p:pic>
        <p:pic>
          <p:nvPicPr>
            <p:cNvPr id="6" name="Imagen 5"/>
            <p:cNvPicPr>
              <a:picLocks noChangeAspect="1"/>
            </p:cNvPicPr>
            <p:nvPr/>
          </p:nvPicPr>
          <p:blipFill rotWithShape="1">
            <a:blip r:embed="rId6"/>
            <a:srcRect l="12973" t="16931" r="64056" b="18330"/>
            <a:stretch/>
          </p:blipFill>
          <p:spPr>
            <a:xfrm>
              <a:off x="5364088" y="1491630"/>
              <a:ext cx="2186881" cy="3365885"/>
            </a:xfrm>
            <a:prstGeom prst="rect">
              <a:avLst/>
            </a:prstGeom>
          </p:spPr>
        </p:pic>
      </p:grpSp>
      <p:sp>
        <p:nvSpPr>
          <p:cNvPr id="7" name="CuadroTexto 6"/>
          <p:cNvSpPr txBox="1"/>
          <p:nvPr/>
        </p:nvSpPr>
        <p:spPr>
          <a:xfrm>
            <a:off x="174390" y="861019"/>
            <a:ext cx="8795220" cy="646331"/>
          </a:xfrm>
          <a:prstGeom prst="rect">
            <a:avLst/>
          </a:prstGeom>
          <a:noFill/>
        </p:spPr>
        <p:txBody>
          <a:bodyPr wrap="square" rtlCol="0">
            <a:spAutoFit/>
          </a:bodyPr>
          <a:lstStyle/>
          <a:p>
            <a:r>
              <a:rPr lang="es-MX" dirty="0" smtClean="0"/>
              <a:t>Nuestras unidades son probadas para exceder todas las normas de calidad y seguridad mundiales, desde la etapa de diseño y hasta su concepción.</a:t>
            </a:r>
            <a:endParaRPr lang="es-MX" dirty="0"/>
          </a:p>
        </p:txBody>
      </p:sp>
      <p:sp>
        <p:nvSpPr>
          <p:cNvPr id="10" name="CuadroTexto 9"/>
          <p:cNvSpPr txBox="1"/>
          <p:nvPr/>
        </p:nvSpPr>
        <p:spPr>
          <a:xfrm>
            <a:off x="4283968" y="123478"/>
            <a:ext cx="4752528" cy="584776"/>
          </a:xfrm>
          <a:prstGeom prst="rect">
            <a:avLst/>
          </a:prstGeom>
          <a:noFill/>
        </p:spPr>
        <p:txBody>
          <a:bodyPr wrap="square" rtlCol="0">
            <a:spAutoFit/>
          </a:bodyPr>
          <a:lstStyle/>
          <a:p>
            <a:pPr algn="ctr"/>
            <a:r>
              <a:rPr lang="es-ES" sz="3200" dirty="0" smtClean="0">
                <a:solidFill>
                  <a:schemeClr val="tx1">
                    <a:lumMod val="85000"/>
                  </a:schemeClr>
                </a:solidFill>
              </a:rPr>
              <a:t>Diseño</a:t>
            </a:r>
            <a:endParaRPr lang="es-ES" sz="3200" dirty="0">
              <a:solidFill>
                <a:schemeClr val="tx1">
                  <a:lumMod val="85000"/>
                </a:schemeClr>
              </a:solidFill>
            </a:endParaRPr>
          </a:p>
        </p:txBody>
      </p:sp>
      <p:pic>
        <p:nvPicPr>
          <p:cNvPr id="9" name="Imagen 8" descr="Screen Shot 2017-11-29 at 4.51.43 PM.png"/>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flipH="1">
            <a:off x="3419872" y="3291830"/>
            <a:ext cx="2592288" cy="1650544"/>
          </a:xfrm>
          <a:prstGeom prst="rect">
            <a:avLst/>
          </a:prstGeom>
        </p:spPr>
      </p:pic>
    </p:spTree>
    <p:extLst>
      <p:ext uri="{BB962C8B-B14F-4D97-AF65-F5344CB8AC3E}">
        <p14:creationId xmlns:p14="http://schemas.microsoft.com/office/powerpoint/2010/main" val="18171753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descr="egstrucks_logo.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46235" y="51470"/>
            <a:ext cx="1617453" cy="720080"/>
          </a:xfrm>
          <a:prstGeom prst="rect">
            <a:avLst/>
          </a:prstGeom>
        </p:spPr>
      </p:pic>
      <p:cxnSp>
        <p:nvCxnSpPr>
          <p:cNvPr id="8" name="Conector recto 7"/>
          <p:cNvCxnSpPr/>
          <p:nvPr/>
        </p:nvCxnSpPr>
        <p:spPr>
          <a:xfrm>
            <a:off x="-36512" y="843558"/>
            <a:ext cx="9217024" cy="0"/>
          </a:xfrm>
          <a:prstGeom prst="line">
            <a:avLst/>
          </a:prstGeom>
          <a:ln w="38100" cap="rnd" cmpd="dbl">
            <a:solidFill>
              <a:srgbClr val="FF0000"/>
            </a:solidFill>
          </a:ln>
        </p:spPr>
        <p:style>
          <a:lnRef idx="2">
            <a:schemeClr val="accent1"/>
          </a:lnRef>
          <a:fillRef idx="0">
            <a:schemeClr val="accent1"/>
          </a:fillRef>
          <a:effectRef idx="1">
            <a:schemeClr val="accent1"/>
          </a:effectRef>
          <a:fontRef idx="minor">
            <a:schemeClr val="tx1"/>
          </a:fontRef>
        </p:style>
      </p:cxnSp>
      <p:grpSp>
        <p:nvGrpSpPr>
          <p:cNvPr id="23" name="组合 1"/>
          <p:cNvGrpSpPr>
            <a:grpSpLocks/>
          </p:cNvGrpSpPr>
          <p:nvPr/>
        </p:nvGrpSpPr>
        <p:grpSpPr bwMode="auto">
          <a:xfrm>
            <a:off x="126325" y="952657"/>
            <a:ext cx="8766155" cy="4076482"/>
            <a:chOff x="49107" y="1400603"/>
            <a:chExt cx="9439915" cy="5237493"/>
          </a:xfrm>
        </p:grpSpPr>
        <p:pic>
          <p:nvPicPr>
            <p:cNvPr id="24" name="Picture 25" descr="DSC0610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3315" y="1469726"/>
              <a:ext cx="2484718" cy="16756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25" name="Picture 8"/>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556016" y="1445465"/>
              <a:ext cx="2483919" cy="169254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26" name="Picture 9"/>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003668" y="1445466"/>
              <a:ext cx="2357564" cy="171257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27" name="Rectangle 26"/>
            <p:cNvSpPr>
              <a:spLocks noChangeArrowheads="1"/>
            </p:cNvSpPr>
            <p:nvPr/>
          </p:nvSpPr>
          <p:spPr bwMode="auto">
            <a:xfrm>
              <a:off x="654131" y="2697038"/>
              <a:ext cx="1824119" cy="35589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华文楷体" pitchFamily="2" charset="-122"/>
                </a:defRPr>
              </a:lvl1pPr>
              <a:lvl2pPr marL="742950" indent="-285750" eaLnBrk="0" hangingPunct="0">
                <a:defRPr sz="2400">
                  <a:solidFill>
                    <a:schemeClr val="tx1"/>
                  </a:solidFill>
                  <a:latin typeface="Arial" panose="020B0604020202020204" pitchFamily="34" charset="0"/>
                  <a:ea typeface="华文楷体" pitchFamily="2" charset="-122"/>
                </a:defRPr>
              </a:lvl2pPr>
              <a:lvl3pPr marL="1143000" indent="-228600" eaLnBrk="0" hangingPunct="0">
                <a:defRPr sz="2400">
                  <a:solidFill>
                    <a:schemeClr val="tx1"/>
                  </a:solidFill>
                  <a:latin typeface="Arial" panose="020B0604020202020204" pitchFamily="34" charset="0"/>
                  <a:ea typeface="华文楷体" pitchFamily="2" charset="-122"/>
                </a:defRPr>
              </a:lvl3pPr>
              <a:lvl4pPr marL="1600200" indent="-228600" eaLnBrk="0" hangingPunct="0">
                <a:defRPr sz="2400">
                  <a:solidFill>
                    <a:schemeClr val="tx1"/>
                  </a:solidFill>
                  <a:latin typeface="Arial" panose="020B0604020202020204" pitchFamily="34" charset="0"/>
                  <a:ea typeface="华文楷体" pitchFamily="2" charset="-122"/>
                </a:defRPr>
              </a:lvl4pPr>
              <a:lvl5pPr marL="2057400" indent="-228600" eaLnBrk="0" hangingPunct="0">
                <a:defRPr sz="2400">
                  <a:solidFill>
                    <a:schemeClr val="tx1"/>
                  </a:solidFill>
                  <a:latin typeface="Arial" panose="020B0604020202020204" pitchFamily="34" charset="0"/>
                  <a:ea typeface="华文楷体" pitchFamily="2" charset="-122"/>
                </a:defRPr>
              </a:lvl5pPr>
              <a:lvl6pPr marL="2514600" indent="-228600" eaLnBrk="0" fontAlgn="base" hangingPunct="0">
                <a:spcBef>
                  <a:spcPct val="0"/>
                </a:spcBef>
                <a:spcAft>
                  <a:spcPct val="0"/>
                </a:spcAft>
                <a:buFont typeface="Arial" panose="020B0604020202020204" pitchFamily="34" charset="0"/>
                <a:defRPr sz="2400">
                  <a:solidFill>
                    <a:schemeClr val="tx1"/>
                  </a:solidFill>
                  <a:latin typeface="Arial" panose="020B0604020202020204" pitchFamily="34" charset="0"/>
                  <a:ea typeface="华文楷体" pitchFamily="2" charset="-122"/>
                </a:defRPr>
              </a:lvl6pPr>
              <a:lvl7pPr marL="2971800" indent="-228600" eaLnBrk="0" fontAlgn="base" hangingPunct="0">
                <a:spcBef>
                  <a:spcPct val="0"/>
                </a:spcBef>
                <a:spcAft>
                  <a:spcPct val="0"/>
                </a:spcAft>
                <a:buFont typeface="Arial" panose="020B0604020202020204" pitchFamily="34" charset="0"/>
                <a:defRPr sz="2400">
                  <a:solidFill>
                    <a:schemeClr val="tx1"/>
                  </a:solidFill>
                  <a:latin typeface="Arial" panose="020B0604020202020204" pitchFamily="34" charset="0"/>
                  <a:ea typeface="华文楷体" pitchFamily="2" charset="-122"/>
                </a:defRPr>
              </a:lvl7pPr>
              <a:lvl8pPr marL="3429000" indent="-228600" eaLnBrk="0" fontAlgn="base" hangingPunct="0">
                <a:spcBef>
                  <a:spcPct val="0"/>
                </a:spcBef>
                <a:spcAft>
                  <a:spcPct val="0"/>
                </a:spcAft>
                <a:buFont typeface="Arial" panose="020B0604020202020204" pitchFamily="34" charset="0"/>
                <a:defRPr sz="2400">
                  <a:solidFill>
                    <a:schemeClr val="tx1"/>
                  </a:solidFill>
                  <a:latin typeface="Arial" panose="020B0604020202020204" pitchFamily="34" charset="0"/>
                  <a:ea typeface="华文楷体" pitchFamily="2" charset="-122"/>
                </a:defRPr>
              </a:lvl8pPr>
              <a:lvl9pPr marL="3886200" indent="-228600" eaLnBrk="0" fontAlgn="base" hangingPunct="0">
                <a:spcBef>
                  <a:spcPct val="0"/>
                </a:spcBef>
                <a:spcAft>
                  <a:spcPct val="0"/>
                </a:spcAft>
                <a:buFont typeface="Arial" panose="020B0604020202020204" pitchFamily="34" charset="0"/>
                <a:defRPr sz="2400">
                  <a:solidFill>
                    <a:schemeClr val="tx1"/>
                  </a:solidFill>
                  <a:latin typeface="Arial" panose="020B0604020202020204" pitchFamily="34" charset="0"/>
                  <a:ea typeface="华文楷体" pitchFamily="2" charset="-122"/>
                </a:defRPr>
              </a:lvl9pPr>
            </a:lstStyle>
            <a:p>
              <a:pPr eaLnBrk="1" hangingPunct="1">
                <a:buFontTx/>
                <a:buNone/>
              </a:pPr>
              <a:r>
                <a:rPr lang="en-US" altLang="zh-CN" sz="1200" b="1" dirty="0" err="1" smtClean="0">
                  <a:solidFill>
                    <a:srgbClr val="FF0000"/>
                  </a:solidFill>
                  <a:latin typeface="Arial Black" panose="020B0A04020102020204" pitchFamily="34" charset="0"/>
                </a:rPr>
                <a:t>Pendiente</a:t>
              </a:r>
              <a:r>
                <a:rPr lang="en-US" altLang="zh-CN" sz="1200" b="1" dirty="0" smtClean="0">
                  <a:solidFill>
                    <a:srgbClr val="FF0000"/>
                  </a:solidFill>
                  <a:latin typeface="Arial Black" panose="020B0A04020102020204" pitchFamily="34" charset="0"/>
                </a:rPr>
                <a:t> de 28</a:t>
              </a:r>
              <a:r>
                <a:rPr lang="en-US" altLang="zh-CN" sz="1200" b="1" dirty="0">
                  <a:solidFill>
                    <a:srgbClr val="FF0000"/>
                  </a:solidFill>
                  <a:latin typeface="Arial Black" panose="020B0A04020102020204" pitchFamily="34" charset="0"/>
                </a:rPr>
                <a:t>°</a:t>
              </a:r>
            </a:p>
          </p:txBody>
        </p:sp>
        <p:sp>
          <p:nvSpPr>
            <p:cNvPr id="28" name="Text Box 10"/>
            <p:cNvSpPr txBox="1">
              <a:spLocks noChangeArrowheads="1"/>
            </p:cNvSpPr>
            <p:nvPr/>
          </p:nvSpPr>
          <p:spPr bwMode="auto">
            <a:xfrm>
              <a:off x="2742234" y="2782351"/>
              <a:ext cx="2062197" cy="35589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华文楷体" pitchFamily="2" charset="-122"/>
                </a:defRPr>
              </a:lvl1pPr>
              <a:lvl2pPr marL="742950" indent="-285750" eaLnBrk="0" hangingPunct="0">
                <a:defRPr sz="2400">
                  <a:solidFill>
                    <a:schemeClr val="tx1"/>
                  </a:solidFill>
                  <a:latin typeface="Arial" panose="020B0604020202020204" pitchFamily="34" charset="0"/>
                  <a:ea typeface="华文楷体" pitchFamily="2" charset="-122"/>
                </a:defRPr>
              </a:lvl2pPr>
              <a:lvl3pPr marL="1143000" indent="-228600" eaLnBrk="0" hangingPunct="0">
                <a:defRPr sz="2400">
                  <a:solidFill>
                    <a:schemeClr val="tx1"/>
                  </a:solidFill>
                  <a:latin typeface="Arial" panose="020B0604020202020204" pitchFamily="34" charset="0"/>
                  <a:ea typeface="华文楷体" pitchFamily="2" charset="-122"/>
                </a:defRPr>
              </a:lvl3pPr>
              <a:lvl4pPr marL="1600200" indent="-228600" eaLnBrk="0" hangingPunct="0">
                <a:defRPr sz="2400">
                  <a:solidFill>
                    <a:schemeClr val="tx1"/>
                  </a:solidFill>
                  <a:latin typeface="Arial" panose="020B0604020202020204" pitchFamily="34" charset="0"/>
                  <a:ea typeface="华文楷体" pitchFamily="2" charset="-122"/>
                </a:defRPr>
              </a:lvl4pPr>
              <a:lvl5pPr marL="2057400" indent="-228600" eaLnBrk="0" hangingPunct="0">
                <a:defRPr sz="2400">
                  <a:solidFill>
                    <a:schemeClr val="tx1"/>
                  </a:solidFill>
                  <a:latin typeface="Arial" panose="020B0604020202020204" pitchFamily="34" charset="0"/>
                  <a:ea typeface="华文楷体" pitchFamily="2" charset="-122"/>
                </a:defRPr>
              </a:lvl5pPr>
              <a:lvl6pPr marL="2514600" indent="-228600" eaLnBrk="0" fontAlgn="base" hangingPunct="0">
                <a:spcBef>
                  <a:spcPct val="0"/>
                </a:spcBef>
                <a:spcAft>
                  <a:spcPct val="0"/>
                </a:spcAft>
                <a:buFont typeface="Arial" panose="020B0604020202020204" pitchFamily="34" charset="0"/>
                <a:defRPr sz="2400">
                  <a:solidFill>
                    <a:schemeClr val="tx1"/>
                  </a:solidFill>
                  <a:latin typeface="Arial" panose="020B0604020202020204" pitchFamily="34" charset="0"/>
                  <a:ea typeface="华文楷体" pitchFamily="2" charset="-122"/>
                </a:defRPr>
              </a:lvl6pPr>
              <a:lvl7pPr marL="2971800" indent="-228600" eaLnBrk="0" fontAlgn="base" hangingPunct="0">
                <a:spcBef>
                  <a:spcPct val="0"/>
                </a:spcBef>
                <a:spcAft>
                  <a:spcPct val="0"/>
                </a:spcAft>
                <a:buFont typeface="Arial" panose="020B0604020202020204" pitchFamily="34" charset="0"/>
                <a:defRPr sz="2400">
                  <a:solidFill>
                    <a:schemeClr val="tx1"/>
                  </a:solidFill>
                  <a:latin typeface="Arial" panose="020B0604020202020204" pitchFamily="34" charset="0"/>
                  <a:ea typeface="华文楷体" pitchFamily="2" charset="-122"/>
                </a:defRPr>
              </a:lvl7pPr>
              <a:lvl8pPr marL="3429000" indent="-228600" eaLnBrk="0" fontAlgn="base" hangingPunct="0">
                <a:spcBef>
                  <a:spcPct val="0"/>
                </a:spcBef>
                <a:spcAft>
                  <a:spcPct val="0"/>
                </a:spcAft>
                <a:buFont typeface="Arial" panose="020B0604020202020204" pitchFamily="34" charset="0"/>
                <a:defRPr sz="2400">
                  <a:solidFill>
                    <a:schemeClr val="tx1"/>
                  </a:solidFill>
                  <a:latin typeface="Arial" panose="020B0604020202020204" pitchFamily="34" charset="0"/>
                  <a:ea typeface="华文楷体" pitchFamily="2" charset="-122"/>
                </a:defRPr>
              </a:lvl8pPr>
              <a:lvl9pPr marL="3886200" indent="-228600" eaLnBrk="0" fontAlgn="base" hangingPunct="0">
                <a:spcBef>
                  <a:spcPct val="0"/>
                </a:spcBef>
                <a:spcAft>
                  <a:spcPct val="0"/>
                </a:spcAft>
                <a:buFont typeface="Arial" panose="020B0604020202020204" pitchFamily="34" charset="0"/>
                <a:defRPr sz="2400">
                  <a:solidFill>
                    <a:schemeClr val="tx1"/>
                  </a:solidFill>
                  <a:latin typeface="Arial" panose="020B0604020202020204" pitchFamily="34" charset="0"/>
                  <a:ea typeface="华文楷体" pitchFamily="2" charset="-122"/>
                </a:defRPr>
              </a:lvl9pPr>
            </a:lstStyle>
            <a:p>
              <a:pPr eaLnBrk="1" hangingPunct="1">
                <a:buFontTx/>
                <a:buNone/>
              </a:pPr>
              <a:r>
                <a:rPr lang="en-US" altLang="zh-CN" sz="1200" b="1" dirty="0" err="1" smtClean="0">
                  <a:solidFill>
                    <a:srgbClr val="FF0000"/>
                  </a:solidFill>
                  <a:latin typeface="Arial Black" panose="020B0A04020102020204" pitchFamily="34" charset="0"/>
                </a:rPr>
                <a:t>Prueba</a:t>
              </a:r>
              <a:r>
                <a:rPr lang="en-US" altLang="zh-CN" sz="1200" b="1" dirty="0" smtClean="0">
                  <a:solidFill>
                    <a:srgbClr val="FF0000"/>
                  </a:solidFill>
                  <a:latin typeface="Arial Black" panose="020B0A04020102020204" pitchFamily="34" charset="0"/>
                </a:rPr>
                <a:t> de </a:t>
              </a:r>
              <a:r>
                <a:rPr lang="en-US" altLang="zh-CN" sz="1200" b="1" dirty="0" err="1" smtClean="0">
                  <a:solidFill>
                    <a:srgbClr val="FF0000"/>
                  </a:solidFill>
                  <a:latin typeface="Arial Black" panose="020B0A04020102020204" pitchFamily="34" charset="0"/>
                </a:rPr>
                <a:t>volcadura</a:t>
              </a:r>
              <a:endParaRPr lang="en-US" altLang="zh-CN" sz="1200" b="1" dirty="0">
                <a:solidFill>
                  <a:srgbClr val="FF0000"/>
                </a:solidFill>
                <a:latin typeface="Arial Black" panose="020B0A04020102020204" pitchFamily="34" charset="0"/>
              </a:endParaRPr>
            </a:p>
          </p:txBody>
        </p:sp>
        <p:sp>
          <p:nvSpPr>
            <p:cNvPr id="29" name="Text Box 11"/>
            <p:cNvSpPr txBox="1">
              <a:spLocks noChangeArrowheads="1"/>
            </p:cNvSpPr>
            <p:nvPr/>
          </p:nvSpPr>
          <p:spPr bwMode="auto">
            <a:xfrm>
              <a:off x="5306474" y="2716681"/>
              <a:ext cx="1575131" cy="35589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华文楷体" pitchFamily="2" charset="-122"/>
                </a:defRPr>
              </a:lvl1pPr>
              <a:lvl2pPr marL="742950" indent="-285750" eaLnBrk="0" hangingPunct="0">
                <a:defRPr sz="2400">
                  <a:solidFill>
                    <a:schemeClr val="tx1"/>
                  </a:solidFill>
                  <a:latin typeface="Arial" panose="020B0604020202020204" pitchFamily="34" charset="0"/>
                  <a:ea typeface="华文楷体" pitchFamily="2" charset="-122"/>
                </a:defRPr>
              </a:lvl2pPr>
              <a:lvl3pPr marL="1143000" indent="-228600" eaLnBrk="0" hangingPunct="0">
                <a:defRPr sz="2400">
                  <a:solidFill>
                    <a:schemeClr val="tx1"/>
                  </a:solidFill>
                  <a:latin typeface="Arial" panose="020B0604020202020204" pitchFamily="34" charset="0"/>
                  <a:ea typeface="华文楷体" pitchFamily="2" charset="-122"/>
                </a:defRPr>
              </a:lvl3pPr>
              <a:lvl4pPr marL="1600200" indent="-228600" eaLnBrk="0" hangingPunct="0">
                <a:defRPr sz="2400">
                  <a:solidFill>
                    <a:schemeClr val="tx1"/>
                  </a:solidFill>
                  <a:latin typeface="Arial" panose="020B0604020202020204" pitchFamily="34" charset="0"/>
                  <a:ea typeface="华文楷体" pitchFamily="2" charset="-122"/>
                </a:defRPr>
              </a:lvl4pPr>
              <a:lvl5pPr marL="2057400" indent="-228600" eaLnBrk="0" hangingPunct="0">
                <a:defRPr sz="2400">
                  <a:solidFill>
                    <a:schemeClr val="tx1"/>
                  </a:solidFill>
                  <a:latin typeface="Arial" panose="020B0604020202020204" pitchFamily="34" charset="0"/>
                  <a:ea typeface="华文楷体" pitchFamily="2" charset="-122"/>
                </a:defRPr>
              </a:lvl5pPr>
              <a:lvl6pPr marL="2514600" indent="-228600" eaLnBrk="0" fontAlgn="base" hangingPunct="0">
                <a:spcBef>
                  <a:spcPct val="0"/>
                </a:spcBef>
                <a:spcAft>
                  <a:spcPct val="0"/>
                </a:spcAft>
                <a:buFont typeface="Arial" panose="020B0604020202020204" pitchFamily="34" charset="0"/>
                <a:defRPr sz="2400">
                  <a:solidFill>
                    <a:schemeClr val="tx1"/>
                  </a:solidFill>
                  <a:latin typeface="Arial" panose="020B0604020202020204" pitchFamily="34" charset="0"/>
                  <a:ea typeface="华文楷体" pitchFamily="2" charset="-122"/>
                </a:defRPr>
              </a:lvl6pPr>
              <a:lvl7pPr marL="2971800" indent="-228600" eaLnBrk="0" fontAlgn="base" hangingPunct="0">
                <a:spcBef>
                  <a:spcPct val="0"/>
                </a:spcBef>
                <a:spcAft>
                  <a:spcPct val="0"/>
                </a:spcAft>
                <a:buFont typeface="Arial" panose="020B0604020202020204" pitchFamily="34" charset="0"/>
                <a:defRPr sz="2400">
                  <a:solidFill>
                    <a:schemeClr val="tx1"/>
                  </a:solidFill>
                  <a:latin typeface="Arial" panose="020B0604020202020204" pitchFamily="34" charset="0"/>
                  <a:ea typeface="华文楷体" pitchFamily="2" charset="-122"/>
                </a:defRPr>
              </a:lvl7pPr>
              <a:lvl8pPr marL="3429000" indent="-228600" eaLnBrk="0" fontAlgn="base" hangingPunct="0">
                <a:spcBef>
                  <a:spcPct val="0"/>
                </a:spcBef>
                <a:spcAft>
                  <a:spcPct val="0"/>
                </a:spcAft>
                <a:buFont typeface="Arial" panose="020B0604020202020204" pitchFamily="34" charset="0"/>
                <a:defRPr sz="2400">
                  <a:solidFill>
                    <a:schemeClr val="tx1"/>
                  </a:solidFill>
                  <a:latin typeface="Arial" panose="020B0604020202020204" pitchFamily="34" charset="0"/>
                  <a:ea typeface="华文楷体" pitchFamily="2" charset="-122"/>
                </a:defRPr>
              </a:lvl8pPr>
              <a:lvl9pPr marL="3886200" indent="-228600" eaLnBrk="0" fontAlgn="base" hangingPunct="0">
                <a:spcBef>
                  <a:spcPct val="0"/>
                </a:spcBef>
                <a:spcAft>
                  <a:spcPct val="0"/>
                </a:spcAft>
                <a:buFont typeface="Arial" panose="020B0604020202020204" pitchFamily="34" charset="0"/>
                <a:defRPr sz="2400">
                  <a:solidFill>
                    <a:schemeClr val="tx1"/>
                  </a:solidFill>
                  <a:latin typeface="Arial" panose="020B0604020202020204" pitchFamily="34" charset="0"/>
                  <a:ea typeface="华文楷体" pitchFamily="2" charset="-122"/>
                </a:defRPr>
              </a:lvl9pPr>
            </a:lstStyle>
            <a:p>
              <a:pPr eaLnBrk="1" hangingPunct="1">
                <a:buFontTx/>
                <a:buNone/>
              </a:pPr>
              <a:r>
                <a:rPr lang="en-US" altLang="zh-CN" sz="1200" b="1" dirty="0" err="1" smtClean="0">
                  <a:solidFill>
                    <a:srgbClr val="FF0000"/>
                  </a:solidFill>
                  <a:latin typeface="Arial Black" panose="020B0A04020102020204" pitchFamily="34" charset="0"/>
                </a:rPr>
                <a:t>Prueba</a:t>
              </a:r>
              <a:r>
                <a:rPr lang="en-US" altLang="zh-CN" sz="1200" b="1" dirty="0" smtClean="0">
                  <a:solidFill>
                    <a:srgbClr val="FF0000"/>
                  </a:solidFill>
                  <a:latin typeface="Arial Black" panose="020B0A04020102020204" pitchFamily="34" charset="0"/>
                </a:rPr>
                <a:t> de EMC</a:t>
              </a:r>
              <a:endParaRPr lang="en-US" altLang="zh-CN" sz="1200" b="1" dirty="0">
                <a:solidFill>
                  <a:srgbClr val="FF0000"/>
                </a:solidFill>
                <a:latin typeface="Arial Black" panose="020B0A04020102020204" pitchFamily="34" charset="0"/>
              </a:endParaRPr>
            </a:p>
          </p:txBody>
        </p:sp>
        <p:pic>
          <p:nvPicPr>
            <p:cNvPr id="30" name="Picture 3"/>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9107" y="3138012"/>
              <a:ext cx="7290409" cy="18051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31" name="Text Box 4"/>
            <p:cNvSpPr txBox="1">
              <a:spLocks noChangeArrowheads="1"/>
            </p:cNvSpPr>
            <p:nvPr/>
          </p:nvSpPr>
          <p:spPr bwMode="auto">
            <a:xfrm>
              <a:off x="548190" y="4444348"/>
              <a:ext cx="1559457" cy="35589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lgn="ctr">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华文楷体" pitchFamily="2" charset="-122"/>
                </a:defRPr>
              </a:lvl1pPr>
              <a:lvl2pPr marL="742950" indent="-285750" eaLnBrk="0" hangingPunct="0">
                <a:defRPr sz="2400">
                  <a:solidFill>
                    <a:schemeClr val="tx1"/>
                  </a:solidFill>
                  <a:latin typeface="Arial" panose="020B0604020202020204" pitchFamily="34" charset="0"/>
                  <a:ea typeface="华文楷体" pitchFamily="2" charset="-122"/>
                </a:defRPr>
              </a:lvl2pPr>
              <a:lvl3pPr marL="1143000" indent="-228600" eaLnBrk="0" hangingPunct="0">
                <a:defRPr sz="2400">
                  <a:solidFill>
                    <a:schemeClr val="tx1"/>
                  </a:solidFill>
                  <a:latin typeface="Arial" panose="020B0604020202020204" pitchFamily="34" charset="0"/>
                  <a:ea typeface="华文楷体" pitchFamily="2" charset="-122"/>
                </a:defRPr>
              </a:lvl3pPr>
              <a:lvl4pPr marL="1600200" indent="-228600" eaLnBrk="0" hangingPunct="0">
                <a:defRPr sz="2400">
                  <a:solidFill>
                    <a:schemeClr val="tx1"/>
                  </a:solidFill>
                  <a:latin typeface="Arial" panose="020B0604020202020204" pitchFamily="34" charset="0"/>
                  <a:ea typeface="华文楷体" pitchFamily="2" charset="-122"/>
                </a:defRPr>
              </a:lvl4pPr>
              <a:lvl5pPr marL="2057400" indent="-228600" eaLnBrk="0" hangingPunct="0">
                <a:defRPr sz="2400">
                  <a:solidFill>
                    <a:schemeClr val="tx1"/>
                  </a:solidFill>
                  <a:latin typeface="Arial" panose="020B0604020202020204" pitchFamily="34" charset="0"/>
                  <a:ea typeface="华文楷体" pitchFamily="2" charset="-122"/>
                </a:defRPr>
              </a:lvl5pPr>
              <a:lvl6pPr marL="2514600" indent="-228600" eaLnBrk="0" fontAlgn="base" hangingPunct="0">
                <a:spcBef>
                  <a:spcPct val="0"/>
                </a:spcBef>
                <a:spcAft>
                  <a:spcPct val="0"/>
                </a:spcAft>
                <a:buFont typeface="Arial" panose="020B0604020202020204" pitchFamily="34" charset="0"/>
                <a:defRPr sz="2400">
                  <a:solidFill>
                    <a:schemeClr val="tx1"/>
                  </a:solidFill>
                  <a:latin typeface="Arial" panose="020B0604020202020204" pitchFamily="34" charset="0"/>
                  <a:ea typeface="华文楷体" pitchFamily="2" charset="-122"/>
                </a:defRPr>
              </a:lvl6pPr>
              <a:lvl7pPr marL="2971800" indent="-228600" eaLnBrk="0" fontAlgn="base" hangingPunct="0">
                <a:spcBef>
                  <a:spcPct val="0"/>
                </a:spcBef>
                <a:spcAft>
                  <a:spcPct val="0"/>
                </a:spcAft>
                <a:buFont typeface="Arial" panose="020B0604020202020204" pitchFamily="34" charset="0"/>
                <a:defRPr sz="2400">
                  <a:solidFill>
                    <a:schemeClr val="tx1"/>
                  </a:solidFill>
                  <a:latin typeface="Arial" panose="020B0604020202020204" pitchFamily="34" charset="0"/>
                  <a:ea typeface="华文楷体" pitchFamily="2" charset="-122"/>
                </a:defRPr>
              </a:lvl7pPr>
              <a:lvl8pPr marL="3429000" indent="-228600" eaLnBrk="0" fontAlgn="base" hangingPunct="0">
                <a:spcBef>
                  <a:spcPct val="0"/>
                </a:spcBef>
                <a:spcAft>
                  <a:spcPct val="0"/>
                </a:spcAft>
                <a:buFont typeface="Arial" panose="020B0604020202020204" pitchFamily="34" charset="0"/>
                <a:defRPr sz="2400">
                  <a:solidFill>
                    <a:schemeClr val="tx1"/>
                  </a:solidFill>
                  <a:latin typeface="Arial" panose="020B0604020202020204" pitchFamily="34" charset="0"/>
                  <a:ea typeface="华文楷体" pitchFamily="2" charset="-122"/>
                </a:defRPr>
              </a:lvl8pPr>
              <a:lvl9pPr marL="3886200" indent="-228600" eaLnBrk="0" fontAlgn="base" hangingPunct="0">
                <a:spcBef>
                  <a:spcPct val="0"/>
                </a:spcBef>
                <a:spcAft>
                  <a:spcPct val="0"/>
                </a:spcAft>
                <a:buFont typeface="Arial" panose="020B0604020202020204" pitchFamily="34" charset="0"/>
                <a:defRPr sz="2400">
                  <a:solidFill>
                    <a:schemeClr val="tx1"/>
                  </a:solidFill>
                  <a:latin typeface="Arial" panose="020B0604020202020204" pitchFamily="34" charset="0"/>
                  <a:ea typeface="华文楷体" pitchFamily="2" charset="-122"/>
                </a:defRPr>
              </a:lvl9pPr>
            </a:lstStyle>
            <a:p>
              <a:pPr eaLnBrk="1" hangingPunct="1">
                <a:buFontTx/>
                <a:buNone/>
              </a:pPr>
              <a:r>
                <a:rPr lang="en-US" altLang="zh-CN" sz="1200" b="1" dirty="0" smtClean="0">
                  <a:solidFill>
                    <a:srgbClr val="FF0000"/>
                  </a:solidFill>
                  <a:latin typeface="Arial Black" panose="020B0A04020102020204" pitchFamily="34" charset="0"/>
                </a:rPr>
                <a:t>Camino </a:t>
              </a:r>
              <a:r>
                <a:rPr lang="en-US" altLang="zh-CN" sz="1200" b="1" dirty="0" err="1" smtClean="0">
                  <a:solidFill>
                    <a:srgbClr val="FF0000"/>
                  </a:solidFill>
                  <a:latin typeface="Arial Black" panose="020B0A04020102020204" pitchFamily="34" charset="0"/>
                </a:rPr>
                <a:t>rugoso</a:t>
              </a:r>
              <a:endParaRPr lang="en-US" altLang="zh-CN" sz="1200" b="1" dirty="0">
                <a:solidFill>
                  <a:srgbClr val="FF0000"/>
                </a:solidFill>
                <a:latin typeface="Arial Black" panose="020B0A04020102020204" pitchFamily="34" charset="0"/>
              </a:endParaRPr>
            </a:p>
          </p:txBody>
        </p:sp>
        <p:sp>
          <p:nvSpPr>
            <p:cNvPr id="32" name="Text Box 5"/>
            <p:cNvSpPr txBox="1">
              <a:spLocks noChangeArrowheads="1"/>
            </p:cNvSpPr>
            <p:nvPr/>
          </p:nvSpPr>
          <p:spPr bwMode="auto">
            <a:xfrm>
              <a:off x="2659976" y="4432743"/>
              <a:ext cx="2322994" cy="35589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lgn="ctr">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华文楷体" pitchFamily="2" charset="-122"/>
                </a:defRPr>
              </a:lvl1pPr>
              <a:lvl2pPr marL="742950" indent="-285750" eaLnBrk="0" hangingPunct="0">
                <a:defRPr sz="2400">
                  <a:solidFill>
                    <a:schemeClr val="tx1"/>
                  </a:solidFill>
                  <a:latin typeface="Arial" panose="020B0604020202020204" pitchFamily="34" charset="0"/>
                  <a:ea typeface="华文楷体" pitchFamily="2" charset="-122"/>
                </a:defRPr>
              </a:lvl2pPr>
              <a:lvl3pPr marL="1143000" indent="-228600" eaLnBrk="0" hangingPunct="0">
                <a:defRPr sz="2400">
                  <a:solidFill>
                    <a:schemeClr val="tx1"/>
                  </a:solidFill>
                  <a:latin typeface="Arial" panose="020B0604020202020204" pitchFamily="34" charset="0"/>
                  <a:ea typeface="华文楷体" pitchFamily="2" charset="-122"/>
                </a:defRPr>
              </a:lvl3pPr>
              <a:lvl4pPr marL="1600200" indent="-228600" eaLnBrk="0" hangingPunct="0">
                <a:defRPr sz="2400">
                  <a:solidFill>
                    <a:schemeClr val="tx1"/>
                  </a:solidFill>
                  <a:latin typeface="Arial" panose="020B0604020202020204" pitchFamily="34" charset="0"/>
                  <a:ea typeface="华文楷体" pitchFamily="2" charset="-122"/>
                </a:defRPr>
              </a:lvl4pPr>
              <a:lvl5pPr marL="2057400" indent="-228600" eaLnBrk="0" hangingPunct="0">
                <a:defRPr sz="2400">
                  <a:solidFill>
                    <a:schemeClr val="tx1"/>
                  </a:solidFill>
                  <a:latin typeface="Arial" panose="020B0604020202020204" pitchFamily="34" charset="0"/>
                  <a:ea typeface="华文楷体" pitchFamily="2" charset="-122"/>
                </a:defRPr>
              </a:lvl5pPr>
              <a:lvl6pPr marL="2514600" indent="-228600" eaLnBrk="0" fontAlgn="base" hangingPunct="0">
                <a:spcBef>
                  <a:spcPct val="0"/>
                </a:spcBef>
                <a:spcAft>
                  <a:spcPct val="0"/>
                </a:spcAft>
                <a:buFont typeface="Arial" panose="020B0604020202020204" pitchFamily="34" charset="0"/>
                <a:defRPr sz="2400">
                  <a:solidFill>
                    <a:schemeClr val="tx1"/>
                  </a:solidFill>
                  <a:latin typeface="Arial" panose="020B0604020202020204" pitchFamily="34" charset="0"/>
                  <a:ea typeface="华文楷体" pitchFamily="2" charset="-122"/>
                </a:defRPr>
              </a:lvl6pPr>
              <a:lvl7pPr marL="2971800" indent="-228600" eaLnBrk="0" fontAlgn="base" hangingPunct="0">
                <a:spcBef>
                  <a:spcPct val="0"/>
                </a:spcBef>
                <a:spcAft>
                  <a:spcPct val="0"/>
                </a:spcAft>
                <a:buFont typeface="Arial" panose="020B0604020202020204" pitchFamily="34" charset="0"/>
                <a:defRPr sz="2400">
                  <a:solidFill>
                    <a:schemeClr val="tx1"/>
                  </a:solidFill>
                  <a:latin typeface="Arial" panose="020B0604020202020204" pitchFamily="34" charset="0"/>
                  <a:ea typeface="华文楷体" pitchFamily="2" charset="-122"/>
                </a:defRPr>
              </a:lvl7pPr>
              <a:lvl8pPr marL="3429000" indent="-228600" eaLnBrk="0" fontAlgn="base" hangingPunct="0">
                <a:spcBef>
                  <a:spcPct val="0"/>
                </a:spcBef>
                <a:spcAft>
                  <a:spcPct val="0"/>
                </a:spcAft>
                <a:buFont typeface="Arial" panose="020B0604020202020204" pitchFamily="34" charset="0"/>
                <a:defRPr sz="2400">
                  <a:solidFill>
                    <a:schemeClr val="tx1"/>
                  </a:solidFill>
                  <a:latin typeface="Arial" panose="020B0604020202020204" pitchFamily="34" charset="0"/>
                  <a:ea typeface="华文楷体" pitchFamily="2" charset="-122"/>
                </a:defRPr>
              </a:lvl8pPr>
              <a:lvl9pPr marL="3886200" indent="-228600" eaLnBrk="0" fontAlgn="base" hangingPunct="0">
                <a:spcBef>
                  <a:spcPct val="0"/>
                </a:spcBef>
                <a:spcAft>
                  <a:spcPct val="0"/>
                </a:spcAft>
                <a:buFont typeface="Arial" panose="020B0604020202020204" pitchFamily="34" charset="0"/>
                <a:defRPr sz="2400">
                  <a:solidFill>
                    <a:schemeClr val="tx1"/>
                  </a:solidFill>
                  <a:latin typeface="Arial" panose="020B0604020202020204" pitchFamily="34" charset="0"/>
                  <a:ea typeface="华文楷体" pitchFamily="2" charset="-122"/>
                </a:defRPr>
              </a:lvl9pPr>
            </a:lstStyle>
            <a:p>
              <a:pPr eaLnBrk="1" hangingPunct="1">
                <a:buFontTx/>
                <a:buNone/>
              </a:pPr>
              <a:r>
                <a:rPr lang="en-US" altLang="zh-CN" sz="1200" b="1" dirty="0" err="1" smtClean="0">
                  <a:solidFill>
                    <a:srgbClr val="FF0000"/>
                  </a:solidFill>
                  <a:latin typeface="Arial Black" panose="020B0A04020102020204" pitchFamily="34" charset="0"/>
                </a:rPr>
                <a:t>Anillo</a:t>
              </a:r>
              <a:r>
                <a:rPr lang="en-US" altLang="zh-CN" sz="1200" b="1" dirty="0" smtClean="0">
                  <a:solidFill>
                    <a:srgbClr val="FF0000"/>
                  </a:solidFill>
                  <a:latin typeface="Arial Black" panose="020B0A04020102020204" pitchFamily="34" charset="0"/>
                </a:rPr>
                <a:t> de </a:t>
              </a:r>
              <a:r>
                <a:rPr lang="en-US" altLang="zh-CN" sz="1200" b="1" dirty="0" err="1" smtClean="0">
                  <a:solidFill>
                    <a:srgbClr val="FF0000"/>
                  </a:solidFill>
                  <a:latin typeface="Arial Black" panose="020B0A04020102020204" pitchFamily="34" charset="0"/>
                </a:rPr>
                <a:t>alta</a:t>
              </a:r>
              <a:r>
                <a:rPr lang="en-US" altLang="zh-CN" sz="1200" b="1" dirty="0" smtClean="0">
                  <a:solidFill>
                    <a:srgbClr val="FF0000"/>
                  </a:solidFill>
                  <a:latin typeface="Arial Black" panose="020B0A04020102020204" pitchFamily="34" charset="0"/>
                </a:rPr>
                <a:t> </a:t>
              </a:r>
              <a:r>
                <a:rPr lang="en-US" altLang="zh-CN" sz="1200" b="1" dirty="0" err="1" smtClean="0">
                  <a:solidFill>
                    <a:srgbClr val="FF0000"/>
                  </a:solidFill>
                  <a:latin typeface="Arial Black" panose="020B0A04020102020204" pitchFamily="34" charset="0"/>
                </a:rPr>
                <a:t>velocidad</a:t>
              </a:r>
              <a:endParaRPr lang="en-US" altLang="zh-CN" sz="1200" b="1" dirty="0">
                <a:solidFill>
                  <a:srgbClr val="FF0000"/>
                </a:solidFill>
                <a:latin typeface="Arial Black" panose="020B0A04020102020204" pitchFamily="34" charset="0"/>
              </a:endParaRPr>
            </a:p>
          </p:txBody>
        </p:sp>
        <p:sp>
          <p:nvSpPr>
            <p:cNvPr id="33" name="Text Box 6"/>
            <p:cNvSpPr txBox="1">
              <a:spLocks noChangeArrowheads="1"/>
            </p:cNvSpPr>
            <p:nvPr/>
          </p:nvSpPr>
          <p:spPr bwMode="auto">
            <a:xfrm>
              <a:off x="5259449" y="4467905"/>
              <a:ext cx="1952066" cy="35589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华文楷体" pitchFamily="2" charset="-122"/>
                </a:defRPr>
              </a:lvl1pPr>
              <a:lvl2pPr marL="742950" indent="-285750" eaLnBrk="0" hangingPunct="0">
                <a:defRPr sz="2400">
                  <a:solidFill>
                    <a:schemeClr val="tx1"/>
                  </a:solidFill>
                  <a:latin typeface="Arial" panose="020B0604020202020204" pitchFamily="34" charset="0"/>
                  <a:ea typeface="华文楷体" pitchFamily="2" charset="-122"/>
                </a:defRPr>
              </a:lvl2pPr>
              <a:lvl3pPr marL="1143000" indent="-228600" eaLnBrk="0" hangingPunct="0">
                <a:defRPr sz="2400">
                  <a:solidFill>
                    <a:schemeClr val="tx1"/>
                  </a:solidFill>
                  <a:latin typeface="Arial" panose="020B0604020202020204" pitchFamily="34" charset="0"/>
                  <a:ea typeface="华文楷体" pitchFamily="2" charset="-122"/>
                </a:defRPr>
              </a:lvl3pPr>
              <a:lvl4pPr marL="1600200" indent="-228600" eaLnBrk="0" hangingPunct="0">
                <a:defRPr sz="2400">
                  <a:solidFill>
                    <a:schemeClr val="tx1"/>
                  </a:solidFill>
                  <a:latin typeface="Arial" panose="020B0604020202020204" pitchFamily="34" charset="0"/>
                  <a:ea typeface="华文楷体" pitchFamily="2" charset="-122"/>
                </a:defRPr>
              </a:lvl4pPr>
              <a:lvl5pPr marL="2057400" indent="-228600" eaLnBrk="0" hangingPunct="0">
                <a:defRPr sz="2400">
                  <a:solidFill>
                    <a:schemeClr val="tx1"/>
                  </a:solidFill>
                  <a:latin typeface="Arial" panose="020B0604020202020204" pitchFamily="34" charset="0"/>
                  <a:ea typeface="华文楷体" pitchFamily="2" charset="-122"/>
                </a:defRPr>
              </a:lvl5pPr>
              <a:lvl6pPr marL="2514600" indent="-228600" eaLnBrk="0" fontAlgn="base" hangingPunct="0">
                <a:spcBef>
                  <a:spcPct val="0"/>
                </a:spcBef>
                <a:spcAft>
                  <a:spcPct val="0"/>
                </a:spcAft>
                <a:buFont typeface="Arial" panose="020B0604020202020204" pitchFamily="34" charset="0"/>
                <a:defRPr sz="2400">
                  <a:solidFill>
                    <a:schemeClr val="tx1"/>
                  </a:solidFill>
                  <a:latin typeface="Arial" panose="020B0604020202020204" pitchFamily="34" charset="0"/>
                  <a:ea typeface="华文楷体" pitchFamily="2" charset="-122"/>
                </a:defRPr>
              </a:lvl6pPr>
              <a:lvl7pPr marL="2971800" indent="-228600" eaLnBrk="0" fontAlgn="base" hangingPunct="0">
                <a:spcBef>
                  <a:spcPct val="0"/>
                </a:spcBef>
                <a:spcAft>
                  <a:spcPct val="0"/>
                </a:spcAft>
                <a:buFont typeface="Arial" panose="020B0604020202020204" pitchFamily="34" charset="0"/>
                <a:defRPr sz="2400">
                  <a:solidFill>
                    <a:schemeClr val="tx1"/>
                  </a:solidFill>
                  <a:latin typeface="Arial" panose="020B0604020202020204" pitchFamily="34" charset="0"/>
                  <a:ea typeface="华文楷体" pitchFamily="2" charset="-122"/>
                </a:defRPr>
              </a:lvl7pPr>
              <a:lvl8pPr marL="3429000" indent="-228600" eaLnBrk="0" fontAlgn="base" hangingPunct="0">
                <a:spcBef>
                  <a:spcPct val="0"/>
                </a:spcBef>
                <a:spcAft>
                  <a:spcPct val="0"/>
                </a:spcAft>
                <a:buFont typeface="Arial" panose="020B0604020202020204" pitchFamily="34" charset="0"/>
                <a:defRPr sz="2400">
                  <a:solidFill>
                    <a:schemeClr val="tx1"/>
                  </a:solidFill>
                  <a:latin typeface="Arial" panose="020B0604020202020204" pitchFamily="34" charset="0"/>
                  <a:ea typeface="华文楷体" pitchFamily="2" charset="-122"/>
                </a:defRPr>
              </a:lvl8pPr>
              <a:lvl9pPr marL="3886200" indent="-228600" eaLnBrk="0" fontAlgn="base" hangingPunct="0">
                <a:spcBef>
                  <a:spcPct val="0"/>
                </a:spcBef>
                <a:spcAft>
                  <a:spcPct val="0"/>
                </a:spcAft>
                <a:buFont typeface="Arial" panose="020B0604020202020204" pitchFamily="34" charset="0"/>
                <a:defRPr sz="2400">
                  <a:solidFill>
                    <a:schemeClr val="tx1"/>
                  </a:solidFill>
                  <a:latin typeface="Arial" panose="020B0604020202020204" pitchFamily="34" charset="0"/>
                  <a:ea typeface="华文楷体" pitchFamily="2" charset="-122"/>
                </a:defRPr>
              </a:lvl9pPr>
            </a:lstStyle>
            <a:p>
              <a:pPr eaLnBrk="1" hangingPunct="1">
                <a:buFontTx/>
                <a:buNone/>
              </a:pPr>
              <a:r>
                <a:rPr lang="en-US" altLang="zh-CN" sz="1200" b="1" dirty="0" smtClean="0">
                  <a:solidFill>
                    <a:srgbClr val="FF0000"/>
                  </a:solidFill>
                  <a:latin typeface="Arial Black" panose="020B0A04020102020204" pitchFamily="34" charset="0"/>
                </a:rPr>
                <a:t>Camino </a:t>
              </a:r>
              <a:r>
                <a:rPr lang="en-US" altLang="zh-CN" sz="1200" b="1" dirty="0" err="1" smtClean="0">
                  <a:solidFill>
                    <a:srgbClr val="FF0000"/>
                  </a:solidFill>
                  <a:latin typeface="Arial Black" panose="020B0A04020102020204" pitchFamily="34" charset="0"/>
                </a:rPr>
                <a:t>empedrado</a:t>
              </a:r>
              <a:endParaRPr lang="en-US" altLang="zh-CN" sz="1200" b="1" dirty="0">
                <a:solidFill>
                  <a:srgbClr val="FF0000"/>
                </a:solidFill>
                <a:latin typeface="Arial Black" panose="020B0A04020102020204" pitchFamily="34" charset="0"/>
              </a:endParaRPr>
            </a:p>
          </p:txBody>
        </p:sp>
        <p:pic>
          <p:nvPicPr>
            <p:cNvPr id="34" name="Picture 27" descr="DSC05497"/>
            <p:cNvPicPr>
              <a:picLocks noChangeAspect="1" noChangeArrowheads="1"/>
            </p:cNvPicPr>
            <p:nvPr/>
          </p:nvPicPr>
          <p:blipFill>
            <a:blip r:embed="rId8">
              <a:lum bright="12000" contrast="12000"/>
              <a:extLst>
                <a:ext uri="{28A0092B-C50C-407E-A947-70E740481C1C}">
                  <a14:useLocalDpi xmlns:a14="http://schemas.microsoft.com/office/drawing/2010/main" val="0"/>
                </a:ext>
              </a:extLst>
            </a:blip>
            <a:srcRect/>
            <a:stretch>
              <a:fillRect/>
            </a:stretch>
          </p:blipFill>
          <p:spPr bwMode="auto">
            <a:xfrm>
              <a:off x="50800" y="4943124"/>
              <a:ext cx="2523127" cy="169497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35" name="Picture 29" descr="DSC_5389"/>
            <p:cNvPicPr>
              <a:picLocks noChangeAspect="1" noChangeArrowheads="1"/>
            </p:cNvPicPr>
            <p:nvPr/>
          </p:nvPicPr>
          <p:blipFill>
            <a:blip r:embed="rId9">
              <a:lum bright="-6000" contrast="24000"/>
              <a:extLst>
                <a:ext uri="{28A0092B-C50C-407E-A947-70E740481C1C}">
                  <a14:useLocalDpi xmlns:a14="http://schemas.microsoft.com/office/drawing/2010/main" val="0"/>
                </a:ext>
              </a:extLst>
            </a:blip>
            <a:srcRect/>
            <a:stretch>
              <a:fillRect/>
            </a:stretch>
          </p:blipFill>
          <p:spPr bwMode="auto">
            <a:xfrm>
              <a:off x="2546214" y="4943124"/>
              <a:ext cx="2461047" cy="169497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36" name="Picture 30" descr="DSC_5672"/>
            <p:cNvPicPr>
              <a:picLocks noChangeAspect="1" noChangeArrowheads="1"/>
            </p:cNvPicPr>
            <p:nvPr/>
          </p:nvPicPr>
          <p:blipFill>
            <a:blip r:embed="rId10">
              <a:lum bright="12000" contrast="12000"/>
              <a:extLst>
                <a:ext uri="{28A0092B-C50C-407E-A947-70E740481C1C}">
                  <a14:useLocalDpi xmlns:a14="http://schemas.microsoft.com/office/drawing/2010/main" val="0"/>
                </a:ext>
              </a:extLst>
            </a:blip>
            <a:srcRect/>
            <a:stretch>
              <a:fillRect/>
            </a:stretch>
          </p:blipFill>
          <p:spPr bwMode="auto">
            <a:xfrm>
              <a:off x="5059617" y="4943124"/>
              <a:ext cx="2290270" cy="169497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37" name="Text Box 28"/>
            <p:cNvSpPr txBox="1">
              <a:spLocks noChangeArrowheads="1"/>
            </p:cNvSpPr>
            <p:nvPr/>
          </p:nvSpPr>
          <p:spPr bwMode="auto">
            <a:xfrm>
              <a:off x="608714" y="6235610"/>
              <a:ext cx="1547511" cy="35589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华文楷体" pitchFamily="2" charset="-122"/>
                </a:defRPr>
              </a:lvl1pPr>
              <a:lvl2pPr marL="742950" indent="-285750" eaLnBrk="0" hangingPunct="0">
                <a:defRPr sz="2400">
                  <a:solidFill>
                    <a:schemeClr val="tx1"/>
                  </a:solidFill>
                  <a:latin typeface="Arial" panose="020B0604020202020204" pitchFamily="34" charset="0"/>
                  <a:ea typeface="华文楷体" pitchFamily="2" charset="-122"/>
                </a:defRPr>
              </a:lvl2pPr>
              <a:lvl3pPr marL="1143000" indent="-228600" eaLnBrk="0" hangingPunct="0">
                <a:defRPr sz="2400">
                  <a:solidFill>
                    <a:schemeClr val="tx1"/>
                  </a:solidFill>
                  <a:latin typeface="Arial" panose="020B0604020202020204" pitchFamily="34" charset="0"/>
                  <a:ea typeface="华文楷体" pitchFamily="2" charset="-122"/>
                </a:defRPr>
              </a:lvl3pPr>
              <a:lvl4pPr marL="1600200" indent="-228600" eaLnBrk="0" hangingPunct="0">
                <a:defRPr sz="2400">
                  <a:solidFill>
                    <a:schemeClr val="tx1"/>
                  </a:solidFill>
                  <a:latin typeface="Arial" panose="020B0604020202020204" pitchFamily="34" charset="0"/>
                  <a:ea typeface="华文楷体" pitchFamily="2" charset="-122"/>
                </a:defRPr>
              </a:lvl4pPr>
              <a:lvl5pPr marL="2057400" indent="-228600" eaLnBrk="0" hangingPunct="0">
                <a:defRPr sz="2400">
                  <a:solidFill>
                    <a:schemeClr val="tx1"/>
                  </a:solidFill>
                  <a:latin typeface="Arial" panose="020B0604020202020204" pitchFamily="34" charset="0"/>
                  <a:ea typeface="华文楷体" pitchFamily="2" charset="-122"/>
                </a:defRPr>
              </a:lvl5pPr>
              <a:lvl6pPr marL="2514600" indent="-228600" eaLnBrk="0" fontAlgn="base" hangingPunct="0">
                <a:spcBef>
                  <a:spcPct val="0"/>
                </a:spcBef>
                <a:spcAft>
                  <a:spcPct val="0"/>
                </a:spcAft>
                <a:buFont typeface="Arial" panose="020B0604020202020204" pitchFamily="34" charset="0"/>
                <a:defRPr sz="2400">
                  <a:solidFill>
                    <a:schemeClr val="tx1"/>
                  </a:solidFill>
                  <a:latin typeface="Arial" panose="020B0604020202020204" pitchFamily="34" charset="0"/>
                  <a:ea typeface="华文楷体" pitchFamily="2" charset="-122"/>
                </a:defRPr>
              </a:lvl6pPr>
              <a:lvl7pPr marL="2971800" indent="-228600" eaLnBrk="0" fontAlgn="base" hangingPunct="0">
                <a:spcBef>
                  <a:spcPct val="0"/>
                </a:spcBef>
                <a:spcAft>
                  <a:spcPct val="0"/>
                </a:spcAft>
                <a:buFont typeface="Arial" panose="020B0604020202020204" pitchFamily="34" charset="0"/>
                <a:defRPr sz="2400">
                  <a:solidFill>
                    <a:schemeClr val="tx1"/>
                  </a:solidFill>
                  <a:latin typeface="Arial" panose="020B0604020202020204" pitchFamily="34" charset="0"/>
                  <a:ea typeface="华文楷体" pitchFamily="2" charset="-122"/>
                </a:defRPr>
              </a:lvl7pPr>
              <a:lvl8pPr marL="3429000" indent="-228600" eaLnBrk="0" fontAlgn="base" hangingPunct="0">
                <a:spcBef>
                  <a:spcPct val="0"/>
                </a:spcBef>
                <a:spcAft>
                  <a:spcPct val="0"/>
                </a:spcAft>
                <a:buFont typeface="Arial" panose="020B0604020202020204" pitchFamily="34" charset="0"/>
                <a:defRPr sz="2400">
                  <a:solidFill>
                    <a:schemeClr val="tx1"/>
                  </a:solidFill>
                  <a:latin typeface="Arial" panose="020B0604020202020204" pitchFamily="34" charset="0"/>
                  <a:ea typeface="华文楷体" pitchFamily="2" charset="-122"/>
                </a:defRPr>
              </a:lvl8pPr>
              <a:lvl9pPr marL="3886200" indent="-228600" eaLnBrk="0" fontAlgn="base" hangingPunct="0">
                <a:spcBef>
                  <a:spcPct val="0"/>
                </a:spcBef>
                <a:spcAft>
                  <a:spcPct val="0"/>
                </a:spcAft>
                <a:buFont typeface="Arial" panose="020B0604020202020204" pitchFamily="34" charset="0"/>
                <a:defRPr sz="2400">
                  <a:solidFill>
                    <a:schemeClr val="tx1"/>
                  </a:solidFill>
                  <a:latin typeface="Arial" panose="020B0604020202020204" pitchFamily="34" charset="0"/>
                  <a:ea typeface="华文楷体" pitchFamily="2" charset="-122"/>
                </a:defRPr>
              </a:lvl9pPr>
            </a:lstStyle>
            <a:p>
              <a:pPr eaLnBrk="1" hangingPunct="1">
                <a:buFontTx/>
                <a:buNone/>
              </a:pPr>
              <a:r>
                <a:rPr lang="en-US" altLang="zh-CN" sz="1200" b="1" dirty="0" err="1" smtClean="0">
                  <a:solidFill>
                    <a:srgbClr val="FF0000"/>
                  </a:solidFill>
                  <a:latin typeface="Arial Black" panose="020B0A04020102020204" pitchFamily="34" charset="0"/>
                </a:rPr>
                <a:t>Prueba</a:t>
              </a:r>
              <a:r>
                <a:rPr lang="en-US" altLang="zh-CN" sz="1200" b="1" dirty="0" smtClean="0">
                  <a:solidFill>
                    <a:srgbClr val="FF0000"/>
                  </a:solidFill>
                  <a:latin typeface="Arial Black" panose="020B0A04020102020204" pitchFamily="34" charset="0"/>
                </a:rPr>
                <a:t> de ABS</a:t>
              </a:r>
              <a:endParaRPr lang="en-US" altLang="zh-CN" sz="1200" b="1" dirty="0">
                <a:solidFill>
                  <a:srgbClr val="FF0000"/>
                </a:solidFill>
                <a:latin typeface="Arial Black" panose="020B0A04020102020204" pitchFamily="34" charset="0"/>
              </a:endParaRPr>
            </a:p>
          </p:txBody>
        </p:sp>
        <p:sp>
          <p:nvSpPr>
            <p:cNvPr id="38" name="Text Box 32"/>
            <p:cNvSpPr txBox="1">
              <a:spLocks noChangeArrowheads="1"/>
            </p:cNvSpPr>
            <p:nvPr/>
          </p:nvSpPr>
          <p:spPr bwMode="auto">
            <a:xfrm>
              <a:off x="2861672" y="6259991"/>
              <a:ext cx="2175713" cy="35589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华文楷体" pitchFamily="2" charset="-122"/>
                </a:defRPr>
              </a:lvl1pPr>
              <a:lvl2pPr marL="742950" indent="-285750" eaLnBrk="0" hangingPunct="0">
                <a:defRPr sz="2400">
                  <a:solidFill>
                    <a:schemeClr val="tx1"/>
                  </a:solidFill>
                  <a:latin typeface="Arial" panose="020B0604020202020204" pitchFamily="34" charset="0"/>
                  <a:ea typeface="华文楷体" pitchFamily="2" charset="-122"/>
                </a:defRPr>
              </a:lvl2pPr>
              <a:lvl3pPr marL="1143000" indent="-228600" eaLnBrk="0" hangingPunct="0">
                <a:defRPr sz="2400">
                  <a:solidFill>
                    <a:schemeClr val="tx1"/>
                  </a:solidFill>
                  <a:latin typeface="Arial" panose="020B0604020202020204" pitchFamily="34" charset="0"/>
                  <a:ea typeface="华文楷体" pitchFamily="2" charset="-122"/>
                </a:defRPr>
              </a:lvl3pPr>
              <a:lvl4pPr marL="1600200" indent="-228600" eaLnBrk="0" hangingPunct="0">
                <a:defRPr sz="2400">
                  <a:solidFill>
                    <a:schemeClr val="tx1"/>
                  </a:solidFill>
                  <a:latin typeface="Arial" panose="020B0604020202020204" pitchFamily="34" charset="0"/>
                  <a:ea typeface="华文楷体" pitchFamily="2" charset="-122"/>
                </a:defRPr>
              </a:lvl4pPr>
              <a:lvl5pPr marL="2057400" indent="-228600" eaLnBrk="0" hangingPunct="0">
                <a:defRPr sz="2400">
                  <a:solidFill>
                    <a:schemeClr val="tx1"/>
                  </a:solidFill>
                  <a:latin typeface="Arial" panose="020B0604020202020204" pitchFamily="34" charset="0"/>
                  <a:ea typeface="华文楷体" pitchFamily="2" charset="-122"/>
                </a:defRPr>
              </a:lvl5pPr>
              <a:lvl6pPr marL="2514600" indent="-228600" eaLnBrk="0" fontAlgn="base" hangingPunct="0">
                <a:spcBef>
                  <a:spcPct val="0"/>
                </a:spcBef>
                <a:spcAft>
                  <a:spcPct val="0"/>
                </a:spcAft>
                <a:buFont typeface="Arial" panose="020B0604020202020204" pitchFamily="34" charset="0"/>
                <a:defRPr sz="2400">
                  <a:solidFill>
                    <a:schemeClr val="tx1"/>
                  </a:solidFill>
                  <a:latin typeface="Arial" panose="020B0604020202020204" pitchFamily="34" charset="0"/>
                  <a:ea typeface="华文楷体" pitchFamily="2" charset="-122"/>
                </a:defRPr>
              </a:lvl6pPr>
              <a:lvl7pPr marL="2971800" indent="-228600" eaLnBrk="0" fontAlgn="base" hangingPunct="0">
                <a:spcBef>
                  <a:spcPct val="0"/>
                </a:spcBef>
                <a:spcAft>
                  <a:spcPct val="0"/>
                </a:spcAft>
                <a:buFont typeface="Arial" panose="020B0604020202020204" pitchFamily="34" charset="0"/>
                <a:defRPr sz="2400">
                  <a:solidFill>
                    <a:schemeClr val="tx1"/>
                  </a:solidFill>
                  <a:latin typeface="Arial" panose="020B0604020202020204" pitchFamily="34" charset="0"/>
                  <a:ea typeface="华文楷体" pitchFamily="2" charset="-122"/>
                </a:defRPr>
              </a:lvl7pPr>
              <a:lvl8pPr marL="3429000" indent="-228600" eaLnBrk="0" fontAlgn="base" hangingPunct="0">
                <a:spcBef>
                  <a:spcPct val="0"/>
                </a:spcBef>
                <a:spcAft>
                  <a:spcPct val="0"/>
                </a:spcAft>
                <a:buFont typeface="Arial" panose="020B0604020202020204" pitchFamily="34" charset="0"/>
                <a:defRPr sz="2400">
                  <a:solidFill>
                    <a:schemeClr val="tx1"/>
                  </a:solidFill>
                  <a:latin typeface="Arial" panose="020B0604020202020204" pitchFamily="34" charset="0"/>
                  <a:ea typeface="华文楷体" pitchFamily="2" charset="-122"/>
                </a:defRPr>
              </a:lvl8pPr>
              <a:lvl9pPr marL="3886200" indent="-228600" eaLnBrk="0" fontAlgn="base" hangingPunct="0">
                <a:spcBef>
                  <a:spcPct val="0"/>
                </a:spcBef>
                <a:spcAft>
                  <a:spcPct val="0"/>
                </a:spcAft>
                <a:buFont typeface="Arial" panose="020B0604020202020204" pitchFamily="34" charset="0"/>
                <a:defRPr sz="2400">
                  <a:solidFill>
                    <a:schemeClr val="tx1"/>
                  </a:solidFill>
                  <a:latin typeface="Arial" panose="020B0604020202020204" pitchFamily="34" charset="0"/>
                  <a:ea typeface="华文楷体" pitchFamily="2" charset="-122"/>
                </a:defRPr>
              </a:lvl9pPr>
            </a:lstStyle>
            <a:p>
              <a:pPr eaLnBrk="1" hangingPunct="1">
                <a:buFontTx/>
                <a:buNone/>
              </a:pPr>
              <a:r>
                <a:rPr lang="en-US" altLang="zh-CN" sz="1200" b="1" dirty="0" err="1" smtClean="0">
                  <a:solidFill>
                    <a:srgbClr val="FF0000"/>
                  </a:solidFill>
                  <a:latin typeface="Arial Black" panose="020B0A04020102020204" pitchFamily="34" charset="0"/>
                </a:rPr>
                <a:t>Prueba</a:t>
              </a:r>
              <a:r>
                <a:rPr lang="en-US" altLang="zh-CN" sz="1200" b="1" dirty="0" smtClean="0">
                  <a:solidFill>
                    <a:srgbClr val="FF0000"/>
                  </a:solidFill>
                  <a:latin typeface="Arial Black" panose="020B0A04020102020204" pitchFamily="34" charset="0"/>
                </a:rPr>
                <a:t> de </a:t>
              </a:r>
              <a:r>
                <a:rPr lang="en-US" altLang="zh-CN" sz="1200" b="1" dirty="0" err="1" smtClean="0">
                  <a:solidFill>
                    <a:srgbClr val="FF0000"/>
                  </a:solidFill>
                  <a:latin typeface="Arial Black" panose="020B0A04020102020204" pitchFamily="34" charset="0"/>
                </a:rPr>
                <a:t>estabilidad</a:t>
              </a:r>
              <a:endParaRPr lang="en-US" altLang="zh-CN" sz="1200" b="1" dirty="0">
                <a:solidFill>
                  <a:srgbClr val="FF0000"/>
                </a:solidFill>
                <a:latin typeface="Arial Black" panose="020B0A04020102020204" pitchFamily="34" charset="0"/>
              </a:endParaRPr>
            </a:p>
          </p:txBody>
        </p:sp>
        <p:sp>
          <p:nvSpPr>
            <p:cNvPr id="39" name="Text Box 31"/>
            <p:cNvSpPr txBox="1">
              <a:spLocks noChangeArrowheads="1"/>
            </p:cNvSpPr>
            <p:nvPr/>
          </p:nvSpPr>
          <p:spPr bwMode="auto">
            <a:xfrm>
              <a:off x="5630275" y="6245465"/>
              <a:ext cx="1481915" cy="35589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华文楷体" pitchFamily="2" charset="-122"/>
                </a:defRPr>
              </a:lvl1pPr>
              <a:lvl2pPr marL="742950" indent="-285750" eaLnBrk="0" hangingPunct="0">
                <a:defRPr sz="2400">
                  <a:solidFill>
                    <a:schemeClr val="tx1"/>
                  </a:solidFill>
                  <a:latin typeface="Arial" panose="020B0604020202020204" pitchFamily="34" charset="0"/>
                  <a:ea typeface="华文楷体" pitchFamily="2" charset="-122"/>
                </a:defRPr>
              </a:lvl2pPr>
              <a:lvl3pPr marL="1143000" indent="-228600" eaLnBrk="0" hangingPunct="0">
                <a:defRPr sz="2400">
                  <a:solidFill>
                    <a:schemeClr val="tx1"/>
                  </a:solidFill>
                  <a:latin typeface="Arial" panose="020B0604020202020204" pitchFamily="34" charset="0"/>
                  <a:ea typeface="华文楷体" pitchFamily="2" charset="-122"/>
                </a:defRPr>
              </a:lvl3pPr>
              <a:lvl4pPr marL="1600200" indent="-228600" eaLnBrk="0" hangingPunct="0">
                <a:defRPr sz="2400">
                  <a:solidFill>
                    <a:schemeClr val="tx1"/>
                  </a:solidFill>
                  <a:latin typeface="Arial" panose="020B0604020202020204" pitchFamily="34" charset="0"/>
                  <a:ea typeface="华文楷体" pitchFamily="2" charset="-122"/>
                </a:defRPr>
              </a:lvl4pPr>
              <a:lvl5pPr marL="2057400" indent="-228600" eaLnBrk="0" hangingPunct="0">
                <a:defRPr sz="2400">
                  <a:solidFill>
                    <a:schemeClr val="tx1"/>
                  </a:solidFill>
                  <a:latin typeface="Arial" panose="020B0604020202020204" pitchFamily="34" charset="0"/>
                  <a:ea typeface="华文楷体" pitchFamily="2" charset="-122"/>
                </a:defRPr>
              </a:lvl5pPr>
              <a:lvl6pPr marL="2514600" indent="-228600" eaLnBrk="0" fontAlgn="base" hangingPunct="0">
                <a:spcBef>
                  <a:spcPct val="0"/>
                </a:spcBef>
                <a:spcAft>
                  <a:spcPct val="0"/>
                </a:spcAft>
                <a:buFont typeface="Arial" panose="020B0604020202020204" pitchFamily="34" charset="0"/>
                <a:defRPr sz="2400">
                  <a:solidFill>
                    <a:schemeClr val="tx1"/>
                  </a:solidFill>
                  <a:latin typeface="Arial" panose="020B0604020202020204" pitchFamily="34" charset="0"/>
                  <a:ea typeface="华文楷体" pitchFamily="2" charset="-122"/>
                </a:defRPr>
              </a:lvl6pPr>
              <a:lvl7pPr marL="2971800" indent="-228600" eaLnBrk="0" fontAlgn="base" hangingPunct="0">
                <a:spcBef>
                  <a:spcPct val="0"/>
                </a:spcBef>
                <a:spcAft>
                  <a:spcPct val="0"/>
                </a:spcAft>
                <a:buFont typeface="Arial" panose="020B0604020202020204" pitchFamily="34" charset="0"/>
                <a:defRPr sz="2400">
                  <a:solidFill>
                    <a:schemeClr val="tx1"/>
                  </a:solidFill>
                  <a:latin typeface="Arial" panose="020B0604020202020204" pitchFamily="34" charset="0"/>
                  <a:ea typeface="华文楷体" pitchFamily="2" charset="-122"/>
                </a:defRPr>
              </a:lvl7pPr>
              <a:lvl8pPr marL="3429000" indent="-228600" eaLnBrk="0" fontAlgn="base" hangingPunct="0">
                <a:spcBef>
                  <a:spcPct val="0"/>
                </a:spcBef>
                <a:spcAft>
                  <a:spcPct val="0"/>
                </a:spcAft>
                <a:buFont typeface="Arial" panose="020B0604020202020204" pitchFamily="34" charset="0"/>
                <a:defRPr sz="2400">
                  <a:solidFill>
                    <a:schemeClr val="tx1"/>
                  </a:solidFill>
                  <a:latin typeface="Arial" panose="020B0604020202020204" pitchFamily="34" charset="0"/>
                  <a:ea typeface="华文楷体" pitchFamily="2" charset="-122"/>
                </a:defRPr>
              </a:lvl8pPr>
              <a:lvl9pPr marL="3886200" indent="-228600" eaLnBrk="0" fontAlgn="base" hangingPunct="0">
                <a:spcBef>
                  <a:spcPct val="0"/>
                </a:spcBef>
                <a:spcAft>
                  <a:spcPct val="0"/>
                </a:spcAft>
                <a:buFont typeface="Arial" panose="020B0604020202020204" pitchFamily="34" charset="0"/>
                <a:defRPr sz="2400">
                  <a:solidFill>
                    <a:schemeClr val="tx1"/>
                  </a:solidFill>
                  <a:latin typeface="Arial" panose="020B0604020202020204" pitchFamily="34" charset="0"/>
                  <a:ea typeface="华文楷体" pitchFamily="2" charset="-122"/>
                </a:defRPr>
              </a:lvl9pPr>
            </a:lstStyle>
            <a:p>
              <a:pPr eaLnBrk="1" hangingPunct="1">
                <a:buFontTx/>
                <a:buNone/>
              </a:pPr>
              <a:r>
                <a:rPr lang="en-US" altLang="zh-CN" sz="1200" b="1" dirty="0" err="1" smtClean="0">
                  <a:solidFill>
                    <a:srgbClr val="FF0000"/>
                  </a:solidFill>
                  <a:latin typeface="Arial Black" panose="020B0A04020102020204" pitchFamily="34" charset="0"/>
                </a:rPr>
                <a:t>Prueba</a:t>
              </a:r>
              <a:r>
                <a:rPr lang="en-US" altLang="zh-CN" sz="1200" b="1" dirty="0" smtClean="0">
                  <a:solidFill>
                    <a:srgbClr val="FF0000"/>
                  </a:solidFill>
                  <a:latin typeface="Arial Black" panose="020B0A04020102020204" pitchFamily="34" charset="0"/>
                </a:rPr>
                <a:t> a -25℃</a:t>
              </a:r>
              <a:endParaRPr lang="en-US" altLang="zh-CN" sz="1200" b="1" dirty="0">
                <a:solidFill>
                  <a:srgbClr val="FF0000"/>
                </a:solidFill>
                <a:latin typeface="Arial Black" panose="020B0A04020102020204" pitchFamily="34" charset="0"/>
              </a:endParaRPr>
            </a:p>
          </p:txBody>
        </p:sp>
        <p:pic>
          <p:nvPicPr>
            <p:cNvPr id="40" name="Picture 33" descr="图片2"/>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7372118" y="1400603"/>
              <a:ext cx="2116904" cy="456534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grpSp>
      <p:sp>
        <p:nvSpPr>
          <p:cNvPr id="41" name="Text Box 11"/>
          <p:cNvSpPr txBox="1">
            <a:spLocks noChangeArrowheads="1"/>
          </p:cNvSpPr>
          <p:nvPr/>
        </p:nvSpPr>
        <p:spPr bwMode="auto">
          <a:xfrm>
            <a:off x="6876256" y="4515966"/>
            <a:ext cx="2225871" cy="46166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defPPr rtl="0">
              <a:defRPr lang="es-ES"/>
            </a:defPPr>
            <a:lvl1pPr>
              <a:buFontTx/>
              <a:buNone/>
              <a:defRPr sz="1400" b="1">
                <a:solidFill>
                  <a:srgbClr val="FF0000"/>
                </a:solidFill>
                <a:latin typeface="Arial Black" panose="020B0A04020102020204" pitchFamily="34" charset="0"/>
                <a:ea typeface="华文楷体" pitchFamily="2" charset="-122"/>
              </a:defRPr>
            </a:lvl1pPr>
            <a:lvl2pPr marL="742950" indent="-285750" eaLnBrk="0" hangingPunct="0">
              <a:defRPr>
                <a:latin typeface="Arial" panose="020B0604020202020204" pitchFamily="34" charset="0"/>
                <a:ea typeface="华文楷体" pitchFamily="2" charset="-122"/>
              </a:defRPr>
            </a:lvl2pPr>
            <a:lvl3pPr marL="1143000" indent="-228600" eaLnBrk="0" hangingPunct="0">
              <a:defRPr>
                <a:latin typeface="Arial" panose="020B0604020202020204" pitchFamily="34" charset="0"/>
                <a:ea typeface="华文楷体" pitchFamily="2" charset="-122"/>
              </a:defRPr>
            </a:lvl3pPr>
            <a:lvl4pPr marL="1600200" indent="-228600" eaLnBrk="0" hangingPunct="0">
              <a:defRPr>
                <a:latin typeface="Arial" panose="020B0604020202020204" pitchFamily="34" charset="0"/>
                <a:ea typeface="华文楷体" pitchFamily="2" charset="-122"/>
              </a:defRPr>
            </a:lvl4pPr>
            <a:lvl5pPr marL="2057400" indent="-228600" eaLnBrk="0" hangingPunct="0">
              <a:defRPr>
                <a:latin typeface="Arial" panose="020B0604020202020204" pitchFamily="34" charset="0"/>
                <a:ea typeface="华文楷体" pitchFamily="2" charset="-122"/>
              </a:defRPr>
            </a:lvl5pPr>
            <a:lvl6pPr marL="2514600" indent="-228600" eaLnBrk="0" fontAlgn="base" hangingPunct="0">
              <a:spcBef>
                <a:spcPct val="0"/>
              </a:spcBef>
              <a:spcAft>
                <a:spcPct val="0"/>
              </a:spcAft>
              <a:buFont typeface="Arial" panose="020B0604020202020204" pitchFamily="34" charset="0"/>
              <a:defRPr>
                <a:latin typeface="Arial" panose="020B0604020202020204" pitchFamily="34" charset="0"/>
                <a:ea typeface="华文楷体" pitchFamily="2" charset="-122"/>
              </a:defRPr>
            </a:lvl6pPr>
            <a:lvl7pPr marL="2971800" indent="-228600" eaLnBrk="0" fontAlgn="base" hangingPunct="0">
              <a:spcBef>
                <a:spcPct val="0"/>
              </a:spcBef>
              <a:spcAft>
                <a:spcPct val="0"/>
              </a:spcAft>
              <a:buFont typeface="Arial" panose="020B0604020202020204" pitchFamily="34" charset="0"/>
              <a:defRPr>
                <a:latin typeface="Arial" panose="020B0604020202020204" pitchFamily="34" charset="0"/>
                <a:ea typeface="华文楷体" pitchFamily="2" charset="-122"/>
              </a:defRPr>
            </a:lvl7pPr>
            <a:lvl8pPr marL="3429000" indent="-228600" eaLnBrk="0" fontAlgn="base" hangingPunct="0">
              <a:spcBef>
                <a:spcPct val="0"/>
              </a:spcBef>
              <a:spcAft>
                <a:spcPct val="0"/>
              </a:spcAft>
              <a:buFont typeface="Arial" panose="020B0604020202020204" pitchFamily="34" charset="0"/>
              <a:defRPr>
                <a:latin typeface="Arial" panose="020B0604020202020204" pitchFamily="34" charset="0"/>
                <a:ea typeface="华文楷体" pitchFamily="2" charset="-122"/>
              </a:defRPr>
            </a:lvl8pPr>
            <a:lvl9pPr marL="3886200" indent="-228600" eaLnBrk="0" fontAlgn="base" hangingPunct="0">
              <a:spcBef>
                <a:spcPct val="0"/>
              </a:spcBef>
              <a:spcAft>
                <a:spcPct val="0"/>
              </a:spcAft>
              <a:buFont typeface="Arial" panose="020B0604020202020204" pitchFamily="34" charset="0"/>
              <a:defRPr>
                <a:latin typeface="Arial" panose="020B0604020202020204" pitchFamily="34" charset="0"/>
                <a:ea typeface="华文楷体" pitchFamily="2" charset="-122"/>
              </a:defRPr>
            </a:lvl9pPr>
          </a:lstStyle>
          <a:p>
            <a:r>
              <a:rPr lang="en-US" altLang="zh-CN" sz="1200" dirty="0" err="1" smtClean="0"/>
              <a:t>Pruebas</a:t>
            </a:r>
            <a:r>
              <a:rPr lang="en-US" altLang="zh-CN" sz="1200" dirty="0" smtClean="0"/>
              <a:t> </a:t>
            </a:r>
            <a:r>
              <a:rPr lang="en-US" altLang="zh-CN" sz="1200" dirty="0" err="1"/>
              <a:t>destructivas</a:t>
            </a:r>
            <a:r>
              <a:rPr lang="en-US" altLang="zh-CN" sz="1200" dirty="0"/>
              <a:t> de  </a:t>
            </a:r>
            <a:r>
              <a:rPr lang="en-US" altLang="zh-CN" sz="1200" dirty="0" err="1"/>
              <a:t>volcadura</a:t>
            </a:r>
            <a:r>
              <a:rPr lang="en-US" altLang="zh-CN" sz="1200" dirty="0"/>
              <a:t> e </a:t>
            </a:r>
            <a:r>
              <a:rPr lang="en-US" altLang="zh-CN" sz="1200" dirty="0" err="1"/>
              <a:t>impacto</a:t>
            </a:r>
            <a:endParaRPr lang="en-US" altLang="zh-CN" sz="1200" dirty="0"/>
          </a:p>
        </p:txBody>
      </p:sp>
      <p:sp>
        <p:nvSpPr>
          <p:cNvPr id="43" name="CuadroTexto 42"/>
          <p:cNvSpPr txBox="1"/>
          <p:nvPr/>
        </p:nvSpPr>
        <p:spPr>
          <a:xfrm>
            <a:off x="4283968" y="123478"/>
            <a:ext cx="4752528" cy="584776"/>
          </a:xfrm>
          <a:prstGeom prst="rect">
            <a:avLst/>
          </a:prstGeom>
          <a:noFill/>
        </p:spPr>
        <p:txBody>
          <a:bodyPr wrap="square" rtlCol="0">
            <a:spAutoFit/>
          </a:bodyPr>
          <a:lstStyle/>
          <a:p>
            <a:pPr algn="ctr"/>
            <a:r>
              <a:rPr lang="es-ES" sz="3200" dirty="0" smtClean="0">
                <a:solidFill>
                  <a:schemeClr val="tx1">
                    <a:lumMod val="85000"/>
                  </a:schemeClr>
                </a:solidFill>
              </a:rPr>
              <a:t>Pruebas de seguridad</a:t>
            </a:r>
            <a:endParaRPr lang="es-ES" sz="3200" dirty="0">
              <a:solidFill>
                <a:schemeClr val="tx1">
                  <a:lumMod val="85000"/>
                </a:schemeClr>
              </a:solidFill>
            </a:endParaRPr>
          </a:p>
        </p:txBody>
      </p:sp>
    </p:spTree>
    <p:extLst>
      <p:ext uri="{BB962C8B-B14F-4D97-AF65-F5344CB8AC3E}">
        <p14:creationId xmlns:p14="http://schemas.microsoft.com/office/powerpoint/2010/main" val="6174753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ítulo 2"/>
          <p:cNvSpPr>
            <a:spLocks noGrp="1"/>
          </p:cNvSpPr>
          <p:nvPr>
            <p:ph type="ctrTitle" idx="4294967295"/>
          </p:nvPr>
        </p:nvSpPr>
        <p:spPr>
          <a:xfrm>
            <a:off x="0" y="1428751"/>
            <a:ext cx="7314724" cy="1610916"/>
          </a:xfrm>
        </p:spPr>
        <p:txBody>
          <a:bodyPr rtlCol="0"/>
          <a:lstStyle/>
          <a:p>
            <a:pPr rtl="0"/>
            <a:r>
              <a:rPr lang="es-ES" dirty="0" smtClean="0"/>
              <a:t/>
            </a:r>
            <a:br>
              <a:rPr lang="es-ES" dirty="0" smtClean="0"/>
            </a:br>
            <a:endParaRPr lang="es-ES" sz="2700" cap="none"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endParaRPr>
          </a:p>
        </p:txBody>
      </p:sp>
      <p:pic>
        <p:nvPicPr>
          <p:cNvPr id="6" name="Imagen 5" descr="egstrucks_logo.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51520" y="79019"/>
            <a:ext cx="2020305" cy="899427"/>
          </a:xfrm>
          <a:prstGeom prst="rect">
            <a:avLst/>
          </a:prstGeom>
        </p:spPr>
      </p:pic>
      <p:sp>
        <p:nvSpPr>
          <p:cNvPr id="7" name="CuadroTexto 6"/>
          <p:cNvSpPr txBox="1"/>
          <p:nvPr/>
        </p:nvSpPr>
        <p:spPr>
          <a:xfrm>
            <a:off x="4499992" y="267494"/>
            <a:ext cx="4392488" cy="584776"/>
          </a:xfrm>
          <a:prstGeom prst="rect">
            <a:avLst/>
          </a:prstGeom>
          <a:noFill/>
        </p:spPr>
        <p:txBody>
          <a:bodyPr wrap="square" rtlCol="0">
            <a:spAutoFit/>
          </a:bodyPr>
          <a:lstStyle/>
          <a:p>
            <a:pPr algn="ctr"/>
            <a:r>
              <a:rPr lang="es-ES" sz="3200" dirty="0" smtClean="0">
                <a:solidFill>
                  <a:schemeClr val="tx1">
                    <a:lumMod val="85000"/>
                  </a:schemeClr>
                </a:solidFill>
              </a:rPr>
              <a:t>Introducción</a:t>
            </a:r>
            <a:endParaRPr lang="es-ES" sz="3200" dirty="0">
              <a:solidFill>
                <a:schemeClr val="tx1">
                  <a:lumMod val="85000"/>
                </a:schemeClr>
              </a:solidFill>
            </a:endParaRPr>
          </a:p>
        </p:txBody>
      </p:sp>
      <p:cxnSp>
        <p:nvCxnSpPr>
          <p:cNvPr id="8" name="Conector recto 7"/>
          <p:cNvCxnSpPr/>
          <p:nvPr/>
        </p:nvCxnSpPr>
        <p:spPr>
          <a:xfrm>
            <a:off x="-36512" y="1203598"/>
            <a:ext cx="9217024" cy="0"/>
          </a:xfrm>
          <a:prstGeom prst="line">
            <a:avLst/>
          </a:prstGeom>
          <a:ln w="38100" cap="rnd" cmpd="dbl">
            <a:solidFill>
              <a:srgbClr val="FF0000"/>
            </a:solidFill>
          </a:ln>
        </p:spPr>
        <p:style>
          <a:lnRef idx="2">
            <a:schemeClr val="accent1"/>
          </a:lnRef>
          <a:fillRef idx="0">
            <a:schemeClr val="accent1"/>
          </a:fillRef>
          <a:effectRef idx="1">
            <a:schemeClr val="accent1"/>
          </a:effectRef>
          <a:fontRef idx="minor">
            <a:schemeClr val="tx1"/>
          </a:fontRef>
        </p:style>
      </p:cxnSp>
      <p:pic>
        <p:nvPicPr>
          <p:cNvPr id="10" name="Imagen 9" descr="Unknown-1.jpe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1008112"/>
            <a:ext cx="9144000" cy="3939902"/>
          </a:xfrm>
          <a:prstGeom prst="rect">
            <a:avLst/>
          </a:prstGeom>
        </p:spPr>
      </p:pic>
    </p:spTree>
    <p:extLst>
      <p:ext uri="{BB962C8B-B14F-4D97-AF65-F5344CB8AC3E}">
        <p14:creationId xmlns:p14="http://schemas.microsoft.com/office/powerpoint/2010/main" val="18861271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descr="egstrucks_logo.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46235" y="51470"/>
            <a:ext cx="1617453" cy="720080"/>
          </a:xfrm>
          <a:prstGeom prst="rect">
            <a:avLst/>
          </a:prstGeom>
        </p:spPr>
      </p:pic>
      <p:cxnSp>
        <p:nvCxnSpPr>
          <p:cNvPr id="8" name="Conector recto 7"/>
          <p:cNvCxnSpPr/>
          <p:nvPr/>
        </p:nvCxnSpPr>
        <p:spPr>
          <a:xfrm>
            <a:off x="-36512" y="843558"/>
            <a:ext cx="9217024" cy="0"/>
          </a:xfrm>
          <a:prstGeom prst="line">
            <a:avLst/>
          </a:prstGeom>
          <a:ln w="38100" cap="rnd" cmpd="dbl">
            <a:solidFill>
              <a:srgbClr val="FF0000"/>
            </a:solidFill>
          </a:ln>
        </p:spPr>
        <p:style>
          <a:lnRef idx="2">
            <a:schemeClr val="accent1"/>
          </a:lnRef>
          <a:fillRef idx="0">
            <a:schemeClr val="accent1"/>
          </a:fillRef>
          <a:effectRef idx="1">
            <a:schemeClr val="accent1"/>
          </a:effectRef>
          <a:fontRef idx="minor">
            <a:schemeClr val="tx1"/>
          </a:fontRef>
        </p:style>
      </p:cxnSp>
      <p:pic>
        <p:nvPicPr>
          <p:cNvPr id="3" name="Imagen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46235" y="1419621"/>
            <a:ext cx="4937745" cy="3291830"/>
          </a:xfrm>
          <a:prstGeom prst="rect">
            <a:avLst/>
          </a:prstGeom>
        </p:spPr>
      </p:pic>
      <p:sp>
        <p:nvSpPr>
          <p:cNvPr id="9" name="Rectángulo 8"/>
          <p:cNvSpPr/>
          <p:nvPr/>
        </p:nvSpPr>
        <p:spPr>
          <a:xfrm>
            <a:off x="5364088" y="1779662"/>
            <a:ext cx="3456383" cy="1477328"/>
          </a:xfrm>
          <a:prstGeom prst="rect">
            <a:avLst/>
          </a:prstGeom>
        </p:spPr>
        <p:txBody>
          <a:bodyPr wrap="square">
            <a:spAutoFit/>
          </a:bodyPr>
          <a:lstStyle/>
          <a:p>
            <a:r>
              <a:rPr lang="es-MX" dirty="0" smtClean="0"/>
              <a:t>Nuestra </a:t>
            </a:r>
            <a:r>
              <a:rPr lang="es-MX" dirty="0"/>
              <a:t>gama de autobuses panorámicos con motor </a:t>
            </a:r>
            <a:r>
              <a:rPr lang="es-MX" dirty="0" smtClean="0"/>
              <a:t>trasero</a:t>
            </a:r>
          </a:p>
          <a:p>
            <a:endParaRPr lang="es-MX" dirty="0" smtClean="0"/>
          </a:p>
          <a:p>
            <a:r>
              <a:rPr lang="es-MX" dirty="0" smtClean="0"/>
              <a:t>Desde 8 hasta 13.7 metros</a:t>
            </a:r>
          </a:p>
        </p:txBody>
      </p:sp>
      <p:sp>
        <p:nvSpPr>
          <p:cNvPr id="7" name="CuadroTexto 6"/>
          <p:cNvSpPr txBox="1"/>
          <p:nvPr/>
        </p:nvSpPr>
        <p:spPr>
          <a:xfrm>
            <a:off x="4283968" y="123478"/>
            <a:ext cx="4752528" cy="584776"/>
          </a:xfrm>
          <a:prstGeom prst="rect">
            <a:avLst/>
          </a:prstGeom>
          <a:noFill/>
        </p:spPr>
        <p:txBody>
          <a:bodyPr wrap="square" rtlCol="0">
            <a:spAutoFit/>
          </a:bodyPr>
          <a:lstStyle/>
          <a:p>
            <a:pPr algn="ctr"/>
            <a:r>
              <a:rPr lang="es-ES" sz="3200" dirty="0" smtClean="0">
                <a:solidFill>
                  <a:schemeClr val="tx1">
                    <a:lumMod val="85000"/>
                  </a:schemeClr>
                </a:solidFill>
              </a:rPr>
              <a:t>Urbano</a:t>
            </a:r>
            <a:endParaRPr lang="es-ES" sz="3200" dirty="0">
              <a:solidFill>
                <a:schemeClr val="tx1">
                  <a:lumMod val="85000"/>
                </a:schemeClr>
              </a:solidFill>
            </a:endParaRPr>
          </a:p>
        </p:txBody>
      </p:sp>
    </p:spTree>
    <p:extLst>
      <p:ext uri="{BB962C8B-B14F-4D97-AF65-F5344CB8AC3E}">
        <p14:creationId xmlns:p14="http://schemas.microsoft.com/office/powerpoint/2010/main" val="40233584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descr="egstrucks_logo.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46235" y="51470"/>
            <a:ext cx="1617453" cy="720080"/>
          </a:xfrm>
          <a:prstGeom prst="rect">
            <a:avLst/>
          </a:prstGeom>
        </p:spPr>
      </p:pic>
      <p:cxnSp>
        <p:nvCxnSpPr>
          <p:cNvPr id="8" name="Conector recto 7"/>
          <p:cNvCxnSpPr/>
          <p:nvPr/>
        </p:nvCxnSpPr>
        <p:spPr>
          <a:xfrm>
            <a:off x="-36512" y="843558"/>
            <a:ext cx="9217024" cy="0"/>
          </a:xfrm>
          <a:prstGeom prst="line">
            <a:avLst/>
          </a:prstGeom>
          <a:ln w="38100" cap="rnd" cmpd="dbl">
            <a:solidFill>
              <a:srgbClr val="FF0000"/>
            </a:solidFill>
          </a:ln>
        </p:spPr>
        <p:style>
          <a:lnRef idx="2">
            <a:schemeClr val="accent1"/>
          </a:lnRef>
          <a:fillRef idx="0">
            <a:schemeClr val="accent1"/>
          </a:fillRef>
          <a:effectRef idx="1">
            <a:schemeClr val="accent1"/>
          </a:effectRef>
          <a:fontRef idx="minor">
            <a:schemeClr val="tx1"/>
          </a:fontRef>
        </p:style>
      </p:cxnSp>
      <p:sp>
        <p:nvSpPr>
          <p:cNvPr id="7" name="CuadroTexto 6"/>
          <p:cNvSpPr txBox="1"/>
          <p:nvPr/>
        </p:nvSpPr>
        <p:spPr>
          <a:xfrm>
            <a:off x="4283968" y="123478"/>
            <a:ext cx="4752528" cy="584776"/>
          </a:xfrm>
          <a:prstGeom prst="rect">
            <a:avLst/>
          </a:prstGeom>
          <a:noFill/>
        </p:spPr>
        <p:txBody>
          <a:bodyPr wrap="square" rtlCol="0">
            <a:spAutoFit/>
          </a:bodyPr>
          <a:lstStyle/>
          <a:p>
            <a:pPr algn="ctr"/>
            <a:r>
              <a:rPr lang="es-ES" sz="3200" dirty="0" smtClean="0">
                <a:solidFill>
                  <a:schemeClr val="tx1">
                    <a:lumMod val="85000"/>
                  </a:schemeClr>
                </a:solidFill>
              </a:rPr>
              <a:t>Transporte público</a:t>
            </a:r>
            <a:endParaRPr lang="es-ES" sz="3200" dirty="0">
              <a:solidFill>
                <a:schemeClr val="tx1">
                  <a:lumMod val="85000"/>
                </a:schemeClr>
              </a:solidFill>
            </a:endParaRPr>
          </a:p>
        </p:txBody>
      </p:sp>
      <p:pic>
        <p:nvPicPr>
          <p:cNvPr id="11" name="Imagen 10"/>
          <p:cNvPicPr>
            <a:picLocks noChangeAspect="1"/>
          </p:cNvPicPr>
          <p:nvPr/>
        </p:nvPicPr>
        <p:blipFill rotWithShape="1">
          <a:blip r:embed="rId4" cstate="print">
            <a:extLst>
              <a:ext uri="{28A0092B-C50C-407E-A947-70E740481C1C}">
                <a14:useLocalDpi xmlns:a14="http://schemas.microsoft.com/office/drawing/2010/main" val="0"/>
              </a:ext>
            </a:extLst>
          </a:blip>
          <a:srcRect l="2516" t="17891" r="15715" b="17253"/>
          <a:stretch/>
        </p:blipFill>
        <p:spPr>
          <a:xfrm>
            <a:off x="1055386" y="843558"/>
            <a:ext cx="4596734" cy="2050850"/>
          </a:xfrm>
          <a:prstGeom prst="rect">
            <a:avLst/>
          </a:prstGeom>
        </p:spPr>
      </p:pic>
      <p:pic>
        <p:nvPicPr>
          <p:cNvPr id="3" name="Imagen 2"/>
          <p:cNvPicPr>
            <a:picLocks noChangeAspect="1"/>
          </p:cNvPicPr>
          <p:nvPr/>
        </p:nvPicPr>
        <p:blipFill rotWithShape="1">
          <a:blip r:embed="rId5" cstate="print">
            <a:extLst>
              <a:ext uri="{28A0092B-C50C-407E-A947-70E740481C1C}">
                <a14:useLocalDpi xmlns:a14="http://schemas.microsoft.com/office/drawing/2010/main" val="0"/>
              </a:ext>
            </a:extLst>
          </a:blip>
          <a:srcRect l="8209" r="5117" b="11556"/>
          <a:stretch/>
        </p:blipFill>
        <p:spPr>
          <a:xfrm>
            <a:off x="193018" y="2955062"/>
            <a:ext cx="3141339" cy="2136968"/>
          </a:xfrm>
          <a:prstGeom prst="rect">
            <a:avLst/>
          </a:prstGeom>
        </p:spPr>
      </p:pic>
      <p:pic>
        <p:nvPicPr>
          <p:cNvPr id="9" name="Imagen 8"/>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743987" y="1283982"/>
            <a:ext cx="2160279" cy="3240128"/>
          </a:xfrm>
          <a:prstGeom prst="rect">
            <a:avLst/>
          </a:prstGeom>
        </p:spPr>
      </p:pic>
      <p:pic>
        <p:nvPicPr>
          <p:cNvPr id="10" name="Imagen 9"/>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423273" y="2940361"/>
            <a:ext cx="3228064" cy="2151669"/>
          </a:xfrm>
          <a:prstGeom prst="rect">
            <a:avLst/>
          </a:prstGeom>
        </p:spPr>
      </p:pic>
    </p:spTree>
    <p:extLst>
      <p:ext uri="{BB962C8B-B14F-4D97-AF65-F5344CB8AC3E}">
        <p14:creationId xmlns:p14="http://schemas.microsoft.com/office/powerpoint/2010/main" val="31953979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descr="egstrucks_logo.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46235" y="51470"/>
            <a:ext cx="1617453" cy="720080"/>
          </a:xfrm>
          <a:prstGeom prst="rect">
            <a:avLst/>
          </a:prstGeom>
        </p:spPr>
      </p:pic>
      <p:cxnSp>
        <p:nvCxnSpPr>
          <p:cNvPr id="8" name="Conector recto 7"/>
          <p:cNvCxnSpPr/>
          <p:nvPr/>
        </p:nvCxnSpPr>
        <p:spPr>
          <a:xfrm>
            <a:off x="-36512" y="843558"/>
            <a:ext cx="9217024" cy="0"/>
          </a:xfrm>
          <a:prstGeom prst="line">
            <a:avLst/>
          </a:prstGeom>
          <a:ln w="38100" cap="rnd" cmpd="dbl">
            <a:solidFill>
              <a:srgbClr val="FF0000"/>
            </a:solidFill>
          </a:ln>
        </p:spPr>
        <p:style>
          <a:lnRef idx="2">
            <a:schemeClr val="accent1"/>
          </a:lnRef>
          <a:fillRef idx="0">
            <a:schemeClr val="accent1"/>
          </a:fillRef>
          <a:effectRef idx="1">
            <a:schemeClr val="accent1"/>
          </a:effectRef>
          <a:fontRef idx="minor">
            <a:schemeClr val="tx1"/>
          </a:fontRef>
        </p:style>
      </p:cxnSp>
      <p:sp>
        <p:nvSpPr>
          <p:cNvPr id="7" name="CuadroTexto 6"/>
          <p:cNvSpPr txBox="1"/>
          <p:nvPr/>
        </p:nvSpPr>
        <p:spPr>
          <a:xfrm>
            <a:off x="4283968" y="123478"/>
            <a:ext cx="4752528" cy="584776"/>
          </a:xfrm>
          <a:prstGeom prst="rect">
            <a:avLst/>
          </a:prstGeom>
          <a:noFill/>
        </p:spPr>
        <p:txBody>
          <a:bodyPr wrap="square" rtlCol="0">
            <a:spAutoFit/>
          </a:bodyPr>
          <a:lstStyle/>
          <a:p>
            <a:pPr algn="ctr"/>
            <a:r>
              <a:rPr lang="es-ES" sz="3200" dirty="0" smtClean="0">
                <a:solidFill>
                  <a:schemeClr val="tx1">
                    <a:lumMod val="85000"/>
                  </a:schemeClr>
                </a:solidFill>
              </a:rPr>
              <a:t>Transporte de personal</a:t>
            </a:r>
            <a:endParaRPr lang="es-ES" sz="3200" dirty="0">
              <a:solidFill>
                <a:schemeClr val="tx1">
                  <a:lumMod val="85000"/>
                </a:schemeClr>
              </a:solidFill>
            </a:endParaRPr>
          </a:p>
        </p:txBody>
      </p:sp>
      <p:pic>
        <p:nvPicPr>
          <p:cNvPr id="5" name="Imagen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644008" y="873181"/>
            <a:ext cx="3960440" cy="2227748"/>
          </a:xfrm>
          <a:prstGeom prst="rect">
            <a:avLst/>
          </a:prstGeom>
        </p:spPr>
      </p:pic>
      <p:pic>
        <p:nvPicPr>
          <p:cNvPr id="6" name="Imagen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67544" y="888563"/>
            <a:ext cx="3888432" cy="2187243"/>
          </a:xfrm>
          <a:prstGeom prst="rect">
            <a:avLst/>
          </a:prstGeom>
        </p:spPr>
      </p:pic>
      <p:pic>
        <p:nvPicPr>
          <p:cNvPr id="3" name="Imagen 2"/>
          <p:cNvPicPr>
            <a:picLocks noChangeAspect="1"/>
          </p:cNvPicPr>
          <p:nvPr/>
        </p:nvPicPr>
        <p:blipFill rotWithShape="1">
          <a:blip r:embed="rId6" cstate="print">
            <a:extLst>
              <a:ext uri="{28A0092B-C50C-407E-A947-70E740481C1C}">
                <a14:useLocalDpi xmlns:a14="http://schemas.microsoft.com/office/drawing/2010/main" val="0"/>
              </a:ext>
            </a:extLst>
          </a:blip>
          <a:srcRect t="10182"/>
          <a:stretch/>
        </p:blipFill>
        <p:spPr>
          <a:xfrm>
            <a:off x="539552" y="3147814"/>
            <a:ext cx="3784537" cy="1912047"/>
          </a:xfrm>
          <a:prstGeom prst="rect">
            <a:avLst/>
          </a:prstGeom>
        </p:spPr>
      </p:pic>
      <p:pic>
        <p:nvPicPr>
          <p:cNvPr id="10" name="Imagen 9"/>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716016" y="3147814"/>
            <a:ext cx="3816424" cy="1903420"/>
          </a:xfrm>
          <a:prstGeom prst="rect">
            <a:avLst/>
          </a:prstGeom>
        </p:spPr>
      </p:pic>
    </p:spTree>
    <p:extLst>
      <p:ext uri="{BB962C8B-B14F-4D97-AF65-F5344CB8AC3E}">
        <p14:creationId xmlns:p14="http://schemas.microsoft.com/office/powerpoint/2010/main" val="11111359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descr="egstrucks_logo.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46235" y="51470"/>
            <a:ext cx="1617453" cy="720080"/>
          </a:xfrm>
          <a:prstGeom prst="rect">
            <a:avLst/>
          </a:prstGeom>
        </p:spPr>
      </p:pic>
      <p:cxnSp>
        <p:nvCxnSpPr>
          <p:cNvPr id="8" name="Conector recto 7"/>
          <p:cNvCxnSpPr/>
          <p:nvPr/>
        </p:nvCxnSpPr>
        <p:spPr>
          <a:xfrm>
            <a:off x="-36512" y="843558"/>
            <a:ext cx="9217024" cy="0"/>
          </a:xfrm>
          <a:prstGeom prst="line">
            <a:avLst/>
          </a:prstGeom>
          <a:ln w="38100" cap="rnd" cmpd="dbl">
            <a:solidFill>
              <a:srgbClr val="FF0000"/>
            </a:solidFill>
          </a:ln>
        </p:spPr>
        <p:style>
          <a:lnRef idx="2">
            <a:schemeClr val="accent1"/>
          </a:lnRef>
          <a:fillRef idx="0">
            <a:schemeClr val="accent1"/>
          </a:fillRef>
          <a:effectRef idx="1">
            <a:schemeClr val="accent1"/>
          </a:effectRef>
          <a:fontRef idx="minor">
            <a:schemeClr val="tx1"/>
          </a:fontRef>
        </p:style>
      </p:cxnSp>
      <p:pic>
        <p:nvPicPr>
          <p:cNvPr id="3" name="Imagen 2"/>
          <p:cNvPicPr>
            <a:picLocks noChangeAspect="1"/>
          </p:cNvPicPr>
          <p:nvPr/>
        </p:nvPicPr>
        <p:blipFill rotWithShape="1">
          <a:blip r:embed="rId4"/>
          <a:srcRect l="20862" t="23916" r="23362" b="14984"/>
          <a:stretch/>
        </p:blipFill>
        <p:spPr>
          <a:xfrm>
            <a:off x="0" y="915566"/>
            <a:ext cx="5261238" cy="3240360"/>
          </a:xfrm>
          <a:prstGeom prst="rect">
            <a:avLst/>
          </a:prstGeom>
        </p:spPr>
      </p:pic>
      <p:sp>
        <p:nvSpPr>
          <p:cNvPr id="7" name="Rectángulo 6"/>
          <p:cNvSpPr/>
          <p:nvPr/>
        </p:nvSpPr>
        <p:spPr>
          <a:xfrm>
            <a:off x="5508104" y="987574"/>
            <a:ext cx="3435169" cy="1477328"/>
          </a:xfrm>
          <a:prstGeom prst="rect">
            <a:avLst/>
          </a:prstGeom>
        </p:spPr>
        <p:txBody>
          <a:bodyPr wrap="square">
            <a:spAutoFit/>
          </a:bodyPr>
          <a:lstStyle/>
          <a:p>
            <a:r>
              <a:rPr lang="es-MX" dirty="0" smtClean="0"/>
              <a:t>Diseñados </a:t>
            </a:r>
            <a:r>
              <a:rPr lang="es-MX" dirty="0"/>
              <a:t>para ofrecer el más alto nivel de seguridad, confort y </a:t>
            </a:r>
            <a:r>
              <a:rPr lang="es-MX" dirty="0" smtClean="0"/>
              <a:t>eficiencia.</a:t>
            </a:r>
          </a:p>
          <a:p>
            <a:endParaRPr lang="es-MX" dirty="0"/>
          </a:p>
          <a:p>
            <a:r>
              <a:rPr lang="es-MX" dirty="0" smtClean="0"/>
              <a:t>Modelos de 6 a 14 metros</a:t>
            </a:r>
          </a:p>
        </p:txBody>
      </p:sp>
      <p:sp>
        <p:nvSpPr>
          <p:cNvPr id="10" name="CuadroTexto 9"/>
          <p:cNvSpPr txBox="1"/>
          <p:nvPr/>
        </p:nvSpPr>
        <p:spPr>
          <a:xfrm>
            <a:off x="4283968" y="123478"/>
            <a:ext cx="4752528" cy="584776"/>
          </a:xfrm>
          <a:prstGeom prst="rect">
            <a:avLst/>
          </a:prstGeom>
          <a:noFill/>
        </p:spPr>
        <p:txBody>
          <a:bodyPr wrap="square" rtlCol="0">
            <a:spAutoFit/>
          </a:bodyPr>
          <a:lstStyle/>
          <a:p>
            <a:pPr algn="ctr"/>
            <a:r>
              <a:rPr lang="es-ES" sz="3200" dirty="0" smtClean="0">
                <a:solidFill>
                  <a:schemeClr val="tx1">
                    <a:lumMod val="85000"/>
                  </a:schemeClr>
                </a:solidFill>
              </a:rPr>
              <a:t>Foráneo</a:t>
            </a:r>
            <a:endParaRPr lang="es-ES" sz="3200" dirty="0">
              <a:solidFill>
                <a:schemeClr val="tx1">
                  <a:lumMod val="85000"/>
                </a:schemeClr>
              </a:solidFill>
            </a:endParaRPr>
          </a:p>
        </p:txBody>
      </p:sp>
    </p:spTree>
    <p:extLst>
      <p:ext uri="{BB962C8B-B14F-4D97-AF65-F5344CB8AC3E}">
        <p14:creationId xmlns:p14="http://schemas.microsoft.com/office/powerpoint/2010/main" val="9343778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descr="egstrucks_logo.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46235" y="51470"/>
            <a:ext cx="1617453" cy="720080"/>
          </a:xfrm>
          <a:prstGeom prst="rect">
            <a:avLst/>
          </a:prstGeom>
        </p:spPr>
      </p:pic>
      <p:cxnSp>
        <p:nvCxnSpPr>
          <p:cNvPr id="8" name="Conector recto 7"/>
          <p:cNvCxnSpPr/>
          <p:nvPr/>
        </p:nvCxnSpPr>
        <p:spPr>
          <a:xfrm>
            <a:off x="-36512" y="843558"/>
            <a:ext cx="9217024" cy="0"/>
          </a:xfrm>
          <a:prstGeom prst="line">
            <a:avLst/>
          </a:prstGeom>
          <a:ln w="38100" cap="rnd" cmpd="dbl">
            <a:solidFill>
              <a:srgbClr val="FF0000"/>
            </a:solidFill>
          </a:ln>
        </p:spPr>
        <p:style>
          <a:lnRef idx="2">
            <a:schemeClr val="accent1"/>
          </a:lnRef>
          <a:fillRef idx="0">
            <a:schemeClr val="accent1"/>
          </a:fillRef>
          <a:effectRef idx="1">
            <a:schemeClr val="accent1"/>
          </a:effectRef>
          <a:fontRef idx="minor">
            <a:schemeClr val="tx1"/>
          </a:fontRef>
        </p:style>
      </p:cxnSp>
      <p:sp>
        <p:nvSpPr>
          <p:cNvPr id="10" name="CuadroTexto 9"/>
          <p:cNvSpPr txBox="1"/>
          <p:nvPr/>
        </p:nvSpPr>
        <p:spPr>
          <a:xfrm>
            <a:off x="4283968" y="123478"/>
            <a:ext cx="4752528" cy="584776"/>
          </a:xfrm>
          <a:prstGeom prst="rect">
            <a:avLst/>
          </a:prstGeom>
          <a:noFill/>
        </p:spPr>
        <p:txBody>
          <a:bodyPr wrap="square" rtlCol="0">
            <a:spAutoFit/>
          </a:bodyPr>
          <a:lstStyle/>
          <a:p>
            <a:pPr algn="ctr"/>
            <a:r>
              <a:rPr lang="es-ES" sz="3200" dirty="0" smtClean="0">
                <a:solidFill>
                  <a:schemeClr val="tx1">
                    <a:lumMod val="85000"/>
                  </a:schemeClr>
                </a:solidFill>
              </a:rPr>
              <a:t>Foráneo</a:t>
            </a:r>
            <a:endParaRPr lang="es-ES" sz="3200" dirty="0">
              <a:solidFill>
                <a:schemeClr val="tx1">
                  <a:lumMod val="85000"/>
                </a:schemeClr>
              </a:solidFill>
            </a:endParaRPr>
          </a:p>
        </p:txBody>
      </p:sp>
      <p:pic>
        <p:nvPicPr>
          <p:cNvPr id="4" name="Imagen 3"/>
          <p:cNvPicPr>
            <a:picLocks noChangeAspect="1"/>
          </p:cNvPicPr>
          <p:nvPr/>
        </p:nvPicPr>
        <p:blipFill rotWithShape="1">
          <a:blip r:embed="rId4" cstate="print">
            <a:extLst>
              <a:ext uri="{28A0092B-C50C-407E-A947-70E740481C1C}">
                <a14:useLocalDpi xmlns:a14="http://schemas.microsoft.com/office/drawing/2010/main" val="0"/>
              </a:ext>
            </a:extLst>
          </a:blip>
          <a:srcRect l="4547" r="-4"/>
          <a:stretch/>
        </p:blipFill>
        <p:spPr>
          <a:xfrm>
            <a:off x="28511" y="2985596"/>
            <a:ext cx="3175337" cy="1998931"/>
          </a:xfrm>
          <a:prstGeom prst="rect">
            <a:avLst/>
          </a:prstGeom>
        </p:spPr>
      </p:pic>
      <p:pic>
        <p:nvPicPr>
          <p:cNvPr id="5" name="Imagen 4"/>
          <p:cNvPicPr>
            <a:picLocks noChangeAspect="1"/>
          </p:cNvPicPr>
          <p:nvPr/>
        </p:nvPicPr>
        <p:blipFill rotWithShape="1">
          <a:blip r:embed="rId5" cstate="print">
            <a:extLst>
              <a:ext uri="{28A0092B-C50C-407E-A947-70E740481C1C}">
                <a14:useLocalDpi xmlns:a14="http://schemas.microsoft.com/office/drawing/2010/main" val="0"/>
              </a:ext>
            </a:extLst>
          </a:blip>
          <a:srcRect l="14416" t="14566" r="35127" b="11751"/>
          <a:stretch/>
        </p:blipFill>
        <p:spPr>
          <a:xfrm>
            <a:off x="3340016" y="2977255"/>
            <a:ext cx="2024072" cy="2068820"/>
          </a:xfrm>
          <a:prstGeom prst="rect">
            <a:avLst/>
          </a:prstGeom>
        </p:spPr>
      </p:pic>
      <p:pic>
        <p:nvPicPr>
          <p:cNvPr id="9" name="Imagen 8"/>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436095" y="3018532"/>
            <a:ext cx="3531139" cy="1986266"/>
          </a:xfrm>
          <a:prstGeom prst="rect">
            <a:avLst/>
          </a:prstGeom>
        </p:spPr>
      </p:pic>
      <p:pic>
        <p:nvPicPr>
          <p:cNvPr id="11" name="Imagen 10"/>
          <p:cNvPicPr>
            <a:picLocks noChangeAspect="1"/>
          </p:cNvPicPr>
          <p:nvPr/>
        </p:nvPicPr>
        <p:blipFill rotWithShape="1">
          <a:blip r:embed="rId7" cstate="print">
            <a:extLst>
              <a:ext uri="{28A0092B-C50C-407E-A947-70E740481C1C}">
                <a14:useLocalDpi xmlns:a14="http://schemas.microsoft.com/office/drawing/2010/main" val="0"/>
              </a:ext>
            </a:extLst>
          </a:blip>
          <a:srcRect t="24801" b="22000"/>
          <a:stretch/>
        </p:blipFill>
        <p:spPr>
          <a:xfrm>
            <a:off x="3196000" y="872447"/>
            <a:ext cx="2187458" cy="2068820"/>
          </a:xfrm>
          <a:prstGeom prst="rect">
            <a:avLst/>
          </a:prstGeom>
        </p:spPr>
      </p:pic>
      <p:pic>
        <p:nvPicPr>
          <p:cNvPr id="12" name="Imagen 11"/>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5436095" y="859025"/>
            <a:ext cx="3473099" cy="2095664"/>
          </a:xfrm>
          <a:prstGeom prst="rect">
            <a:avLst/>
          </a:prstGeom>
        </p:spPr>
      </p:pic>
      <p:pic>
        <p:nvPicPr>
          <p:cNvPr id="3" name="Imagen 2"/>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28511" y="863517"/>
            <a:ext cx="3114853" cy="2068820"/>
          </a:xfrm>
          <a:prstGeom prst="rect">
            <a:avLst/>
          </a:prstGeom>
        </p:spPr>
      </p:pic>
    </p:spTree>
    <p:extLst>
      <p:ext uri="{BB962C8B-B14F-4D97-AF65-F5344CB8AC3E}">
        <p14:creationId xmlns:p14="http://schemas.microsoft.com/office/powerpoint/2010/main" val="32691219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descr="egstrucks_logo.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46235" y="51470"/>
            <a:ext cx="1617453" cy="720080"/>
          </a:xfrm>
          <a:prstGeom prst="rect">
            <a:avLst/>
          </a:prstGeom>
        </p:spPr>
      </p:pic>
      <p:cxnSp>
        <p:nvCxnSpPr>
          <p:cNvPr id="8" name="Conector recto 7"/>
          <p:cNvCxnSpPr/>
          <p:nvPr/>
        </p:nvCxnSpPr>
        <p:spPr>
          <a:xfrm>
            <a:off x="-36512" y="843558"/>
            <a:ext cx="9217024" cy="0"/>
          </a:xfrm>
          <a:prstGeom prst="line">
            <a:avLst/>
          </a:prstGeom>
          <a:ln w="38100" cap="rnd" cmpd="dbl">
            <a:solidFill>
              <a:srgbClr val="FF0000"/>
            </a:solidFill>
          </a:ln>
        </p:spPr>
        <p:style>
          <a:lnRef idx="2">
            <a:schemeClr val="accent1"/>
          </a:lnRef>
          <a:fillRef idx="0">
            <a:schemeClr val="accent1"/>
          </a:fillRef>
          <a:effectRef idx="1">
            <a:schemeClr val="accent1"/>
          </a:effectRef>
          <a:fontRef idx="minor">
            <a:schemeClr val="tx1"/>
          </a:fontRef>
        </p:style>
      </p:cxnSp>
      <p:sp>
        <p:nvSpPr>
          <p:cNvPr id="4" name="Rectángulo 3"/>
          <p:cNvSpPr/>
          <p:nvPr/>
        </p:nvSpPr>
        <p:spPr>
          <a:xfrm>
            <a:off x="5671789" y="1379847"/>
            <a:ext cx="3240360" cy="1200329"/>
          </a:xfrm>
          <a:prstGeom prst="rect">
            <a:avLst/>
          </a:prstGeom>
        </p:spPr>
        <p:txBody>
          <a:bodyPr wrap="square">
            <a:spAutoFit/>
          </a:bodyPr>
          <a:lstStyle/>
          <a:p>
            <a:pPr marL="285750" indent="-285750">
              <a:buFont typeface="Arial" panose="020B0604020202020204" pitchFamily="34" charset="0"/>
              <a:buChar char="•"/>
            </a:pPr>
            <a:r>
              <a:rPr lang="pt-BR" dirty="0"/>
              <a:t>2do piso 100% cerrado</a:t>
            </a:r>
            <a:endParaRPr lang="es-MX" dirty="0"/>
          </a:p>
          <a:p>
            <a:pPr marL="285750" indent="-285750">
              <a:buFont typeface="Arial" panose="020B0604020202020204" pitchFamily="34" charset="0"/>
              <a:buChar char="•"/>
            </a:pPr>
            <a:r>
              <a:rPr lang="pt-BR" dirty="0" smtClean="0"/>
              <a:t>2do </a:t>
            </a:r>
            <a:r>
              <a:rPr lang="pt-BR" dirty="0"/>
              <a:t>piso 50% </a:t>
            </a:r>
            <a:r>
              <a:rPr lang="pt-BR" dirty="0" err="1" smtClean="0"/>
              <a:t>abierto</a:t>
            </a:r>
            <a:r>
              <a:rPr lang="pt-BR" dirty="0" smtClean="0"/>
              <a:t>.</a:t>
            </a:r>
          </a:p>
          <a:p>
            <a:pPr marL="285750" indent="-285750">
              <a:buFont typeface="Arial" panose="020B0604020202020204" pitchFamily="34" charset="0"/>
              <a:buChar char="•"/>
            </a:pPr>
            <a:r>
              <a:rPr lang="pt-BR" dirty="0"/>
              <a:t>2do piso 100% </a:t>
            </a:r>
            <a:r>
              <a:rPr lang="pt-BR" dirty="0" err="1"/>
              <a:t>abierto</a:t>
            </a:r>
            <a:r>
              <a:rPr lang="pt-BR" dirty="0"/>
              <a:t>.</a:t>
            </a:r>
          </a:p>
          <a:p>
            <a:endParaRPr lang="pt-BR" dirty="0" smtClean="0"/>
          </a:p>
        </p:txBody>
      </p:sp>
      <p:pic>
        <p:nvPicPr>
          <p:cNvPr id="6" name="Imagen 5"/>
          <p:cNvPicPr>
            <a:picLocks noChangeAspect="1"/>
          </p:cNvPicPr>
          <p:nvPr/>
        </p:nvPicPr>
        <p:blipFill rotWithShape="1">
          <a:blip r:embed="rId4">
            <a:extLst>
              <a:ext uri="{28A0092B-C50C-407E-A947-70E740481C1C}">
                <a14:useLocalDpi xmlns:a14="http://schemas.microsoft.com/office/drawing/2010/main" val="0"/>
              </a:ext>
            </a:extLst>
          </a:blip>
          <a:srcRect l="10988" t="2634" r="9425" b="5170"/>
          <a:stretch/>
        </p:blipFill>
        <p:spPr>
          <a:xfrm>
            <a:off x="-35870" y="915566"/>
            <a:ext cx="5472609" cy="2520280"/>
          </a:xfrm>
          <a:prstGeom prst="rect">
            <a:avLst/>
          </a:prstGeom>
        </p:spPr>
      </p:pic>
      <p:pic>
        <p:nvPicPr>
          <p:cNvPr id="10" name="Imagen 9"/>
          <p:cNvPicPr>
            <a:picLocks noChangeAspect="1"/>
          </p:cNvPicPr>
          <p:nvPr/>
        </p:nvPicPr>
        <p:blipFill rotWithShape="1">
          <a:blip r:embed="rId5" cstate="print">
            <a:extLst>
              <a:ext uri="{28A0092B-C50C-407E-A947-70E740481C1C}">
                <a14:useLocalDpi xmlns:a14="http://schemas.microsoft.com/office/drawing/2010/main" val="0"/>
              </a:ext>
            </a:extLst>
          </a:blip>
          <a:srcRect t="69817" r="52362" b="3759"/>
          <a:stretch/>
        </p:blipFill>
        <p:spPr>
          <a:xfrm>
            <a:off x="0" y="3363838"/>
            <a:ext cx="9144000" cy="1813898"/>
          </a:xfrm>
          <a:prstGeom prst="rect">
            <a:avLst/>
          </a:prstGeom>
        </p:spPr>
      </p:pic>
      <p:sp>
        <p:nvSpPr>
          <p:cNvPr id="9" name="CuadroTexto 8"/>
          <p:cNvSpPr txBox="1"/>
          <p:nvPr/>
        </p:nvSpPr>
        <p:spPr>
          <a:xfrm>
            <a:off x="4283968" y="123478"/>
            <a:ext cx="4752528" cy="584776"/>
          </a:xfrm>
          <a:prstGeom prst="rect">
            <a:avLst/>
          </a:prstGeom>
          <a:noFill/>
        </p:spPr>
        <p:txBody>
          <a:bodyPr wrap="square" rtlCol="0">
            <a:spAutoFit/>
          </a:bodyPr>
          <a:lstStyle/>
          <a:p>
            <a:pPr algn="ctr"/>
            <a:r>
              <a:rPr lang="es-ES" sz="3200" dirty="0" smtClean="0">
                <a:solidFill>
                  <a:schemeClr val="tx1">
                    <a:lumMod val="85000"/>
                  </a:schemeClr>
                </a:solidFill>
              </a:rPr>
              <a:t>Doble Piso</a:t>
            </a:r>
            <a:endParaRPr lang="es-ES" sz="3200" dirty="0">
              <a:solidFill>
                <a:schemeClr val="tx1">
                  <a:lumMod val="85000"/>
                </a:schemeClr>
              </a:solidFill>
            </a:endParaRPr>
          </a:p>
        </p:txBody>
      </p:sp>
    </p:spTree>
    <p:extLst>
      <p:ext uri="{BB962C8B-B14F-4D97-AF65-F5344CB8AC3E}">
        <p14:creationId xmlns:p14="http://schemas.microsoft.com/office/powerpoint/2010/main" val="16049715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descr="egstrucks_logo.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46235" y="51470"/>
            <a:ext cx="1617453" cy="720080"/>
          </a:xfrm>
          <a:prstGeom prst="rect">
            <a:avLst/>
          </a:prstGeom>
        </p:spPr>
      </p:pic>
      <p:cxnSp>
        <p:nvCxnSpPr>
          <p:cNvPr id="8" name="Conector recto 7"/>
          <p:cNvCxnSpPr/>
          <p:nvPr/>
        </p:nvCxnSpPr>
        <p:spPr>
          <a:xfrm>
            <a:off x="-36512" y="843558"/>
            <a:ext cx="9217024" cy="0"/>
          </a:xfrm>
          <a:prstGeom prst="line">
            <a:avLst/>
          </a:prstGeom>
          <a:ln w="38100" cap="rnd" cmpd="dbl">
            <a:solidFill>
              <a:srgbClr val="FF0000"/>
            </a:solidFill>
          </a:ln>
        </p:spPr>
        <p:style>
          <a:lnRef idx="2">
            <a:schemeClr val="accent1"/>
          </a:lnRef>
          <a:fillRef idx="0">
            <a:schemeClr val="accent1"/>
          </a:fillRef>
          <a:effectRef idx="1">
            <a:schemeClr val="accent1"/>
          </a:effectRef>
          <a:fontRef idx="minor">
            <a:schemeClr val="tx1"/>
          </a:fontRef>
        </p:style>
      </p:cxnSp>
      <p:sp>
        <p:nvSpPr>
          <p:cNvPr id="4" name="Rectángulo 3"/>
          <p:cNvSpPr/>
          <p:nvPr/>
        </p:nvSpPr>
        <p:spPr>
          <a:xfrm>
            <a:off x="6228184" y="1275606"/>
            <a:ext cx="2688294" cy="1200329"/>
          </a:xfrm>
          <a:prstGeom prst="rect">
            <a:avLst/>
          </a:prstGeom>
        </p:spPr>
        <p:txBody>
          <a:bodyPr wrap="square">
            <a:spAutoFit/>
          </a:bodyPr>
          <a:lstStyle/>
          <a:p>
            <a:r>
              <a:rPr lang="es-MX" dirty="0" smtClean="0"/>
              <a:t>Diseñados con los </a:t>
            </a:r>
            <a:r>
              <a:rPr lang="es-MX" dirty="0"/>
              <a:t>más altos estándares de seguridad activa y </a:t>
            </a:r>
            <a:r>
              <a:rPr lang="es-MX" dirty="0" smtClean="0"/>
              <a:t>pasiva.</a:t>
            </a:r>
          </a:p>
        </p:txBody>
      </p:sp>
      <p:pic>
        <p:nvPicPr>
          <p:cNvPr id="3" name="Imagen 2"/>
          <p:cNvPicPr>
            <a:picLocks noChangeAspect="1"/>
          </p:cNvPicPr>
          <p:nvPr/>
        </p:nvPicPr>
        <p:blipFill rotWithShape="1">
          <a:blip r:embed="rId4" cstate="print">
            <a:extLst>
              <a:ext uri="{28A0092B-C50C-407E-A947-70E740481C1C}">
                <a14:useLocalDpi xmlns:a14="http://schemas.microsoft.com/office/drawing/2010/main" val="0"/>
              </a:ext>
            </a:extLst>
          </a:blip>
          <a:srcRect l="25588" r="16138" b="2828"/>
          <a:stretch/>
        </p:blipFill>
        <p:spPr>
          <a:xfrm>
            <a:off x="102562" y="1136224"/>
            <a:ext cx="5981606" cy="3163718"/>
          </a:xfrm>
          <a:prstGeom prst="rect">
            <a:avLst/>
          </a:prstGeom>
        </p:spPr>
      </p:pic>
      <p:sp>
        <p:nvSpPr>
          <p:cNvPr id="7" name="CuadroTexto 6"/>
          <p:cNvSpPr txBox="1"/>
          <p:nvPr/>
        </p:nvSpPr>
        <p:spPr>
          <a:xfrm>
            <a:off x="4283968" y="123478"/>
            <a:ext cx="4752528" cy="584776"/>
          </a:xfrm>
          <a:prstGeom prst="rect">
            <a:avLst/>
          </a:prstGeom>
          <a:noFill/>
        </p:spPr>
        <p:txBody>
          <a:bodyPr wrap="square" rtlCol="0">
            <a:spAutoFit/>
          </a:bodyPr>
          <a:lstStyle/>
          <a:p>
            <a:pPr algn="ctr"/>
            <a:r>
              <a:rPr lang="es-ES" sz="3200" dirty="0" smtClean="0">
                <a:solidFill>
                  <a:schemeClr val="tx1">
                    <a:lumMod val="85000"/>
                  </a:schemeClr>
                </a:solidFill>
              </a:rPr>
              <a:t>Articulado</a:t>
            </a:r>
            <a:endParaRPr lang="es-ES" sz="3200" dirty="0">
              <a:solidFill>
                <a:schemeClr val="tx1">
                  <a:lumMod val="85000"/>
                </a:schemeClr>
              </a:solidFill>
            </a:endParaRPr>
          </a:p>
        </p:txBody>
      </p:sp>
    </p:spTree>
    <p:extLst>
      <p:ext uri="{BB962C8B-B14F-4D97-AF65-F5344CB8AC3E}">
        <p14:creationId xmlns:p14="http://schemas.microsoft.com/office/powerpoint/2010/main" val="208760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descr="egstrucks_logo.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46235" y="51470"/>
            <a:ext cx="1617453" cy="720080"/>
          </a:xfrm>
          <a:prstGeom prst="rect">
            <a:avLst/>
          </a:prstGeom>
        </p:spPr>
      </p:pic>
      <p:sp>
        <p:nvSpPr>
          <p:cNvPr id="6" name="CuadroTexto 5"/>
          <p:cNvSpPr txBox="1"/>
          <p:nvPr/>
        </p:nvSpPr>
        <p:spPr>
          <a:xfrm>
            <a:off x="4283968" y="123478"/>
            <a:ext cx="4752528" cy="584776"/>
          </a:xfrm>
          <a:prstGeom prst="rect">
            <a:avLst/>
          </a:prstGeom>
          <a:noFill/>
        </p:spPr>
        <p:txBody>
          <a:bodyPr wrap="square" rtlCol="0">
            <a:spAutoFit/>
          </a:bodyPr>
          <a:lstStyle/>
          <a:p>
            <a:pPr algn="ctr"/>
            <a:r>
              <a:rPr lang="es-ES" sz="3200" dirty="0" smtClean="0">
                <a:solidFill>
                  <a:schemeClr val="tx1">
                    <a:lumMod val="85000"/>
                  </a:schemeClr>
                </a:solidFill>
              </a:rPr>
              <a:t>Evolución Eléctrica</a:t>
            </a:r>
            <a:endParaRPr lang="es-ES" sz="3200" dirty="0">
              <a:solidFill>
                <a:schemeClr val="tx1">
                  <a:lumMod val="85000"/>
                </a:schemeClr>
              </a:solidFill>
            </a:endParaRPr>
          </a:p>
        </p:txBody>
      </p:sp>
      <p:cxnSp>
        <p:nvCxnSpPr>
          <p:cNvPr id="7" name="Conector recto 6"/>
          <p:cNvCxnSpPr/>
          <p:nvPr/>
        </p:nvCxnSpPr>
        <p:spPr>
          <a:xfrm>
            <a:off x="-36512" y="843558"/>
            <a:ext cx="9217024" cy="0"/>
          </a:xfrm>
          <a:prstGeom prst="line">
            <a:avLst/>
          </a:prstGeom>
          <a:ln w="38100" cap="rnd" cmpd="dbl">
            <a:solidFill>
              <a:srgbClr val="FF0000"/>
            </a:solidFill>
          </a:ln>
        </p:spPr>
        <p:style>
          <a:lnRef idx="2">
            <a:schemeClr val="accent1"/>
          </a:lnRef>
          <a:fillRef idx="0">
            <a:schemeClr val="accent1"/>
          </a:fillRef>
          <a:effectRef idx="1">
            <a:schemeClr val="accent1"/>
          </a:effectRef>
          <a:fontRef idx="minor">
            <a:schemeClr val="tx1"/>
          </a:fontRef>
        </p:style>
      </p:cxnSp>
      <p:cxnSp>
        <p:nvCxnSpPr>
          <p:cNvPr id="4" name="Conector recto de flecha 3"/>
          <p:cNvCxnSpPr/>
          <p:nvPr/>
        </p:nvCxnSpPr>
        <p:spPr>
          <a:xfrm>
            <a:off x="323528" y="2931790"/>
            <a:ext cx="8280920" cy="0"/>
          </a:xfrm>
          <a:prstGeom prst="straightConnector1">
            <a:avLst/>
          </a:prstGeom>
          <a:ln w="76200" cmpd="sng">
            <a:solidFill>
              <a:schemeClr val="tx1"/>
            </a:solidFill>
            <a:tailEnd type="arrow"/>
          </a:ln>
        </p:spPr>
        <p:style>
          <a:lnRef idx="2">
            <a:schemeClr val="accent1"/>
          </a:lnRef>
          <a:fillRef idx="0">
            <a:schemeClr val="accent1"/>
          </a:fillRef>
          <a:effectRef idx="1">
            <a:schemeClr val="accent1"/>
          </a:effectRef>
          <a:fontRef idx="minor">
            <a:schemeClr val="tx1"/>
          </a:fontRef>
        </p:style>
      </p:cxnSp>
      <p:sp>
        <p:nvSpPr>
          <p:cNvPr id="9" name="CuadroTexto 8"/>
          <p:cNvSpPr txBox="1"/>
          <p:nvPr/>
        </p:nvSpPr>
        <p:spPr>
          <a:xfrm>
            <a:off x="2771800" y="3075806"/>
            <a:ext cx="3384376" cy="369332"/>
          </a:xfrm>
          <a:prstGeom prst="rect">
            <a:avLst/>
          </a:prstGeom>
          <a:noFill/>
        </p:spPr>
        <p:txBody>
          <a:bodyPr wrap="square" rtlCol="0">
            <a:spAutoFit/>
          </a:bodyPr>
          <a:lstStyle/>
          <a:p>
            <a:pPr algn="ctr"/>
            <a:r>
              <a:rPr lang="es-ES" dirty="0" smtClean="0"/>
              <a:t>Tiempo</a:t>
            </a:r>
          </a:p>
        </p:txBody>
      </p:sp>
      <p:sp>
        <p:nvSpPr>
          <p:cNvPr id="10" name="CuadroTexto 9"/>
          <p:cNvSpPr txBox="1"/>
          <p:nvPr/>
        </p:nvSpPr>
        <p:spPr>
          <a:xfrm>
            <a:off x="251520" y="2427734"/>
            <a:ext cx="1080120" cy="369332"/>
          </a:xfrm>
          <a:prstGeom prst="rect">
            <a:avLst/>
          </a:prstGeom>
          <a:noFill/>
        </p:spPr>
        <p:txBody>
          <a:bodyPr wrap="square" rtlCol="0">
            <a:spAutoFit/>
          </a:bodyPr>
          <a:lstStyle/>
          <a:p>
            <a:pPr algn="ctr"/>
            <a:r>
              <a:rPr lang="es-ES" dirty="0" smtClean="0"/>
              <a:t>DIESEL</a:t>
            </a:r>
          </a:p>
        </p:txBody>
      </p:sp>
      <p:sp>
        <p:nvSpPr>
          <p:cNvPr id="11" name="CuadroTexto 10"/>
          <p:cNvSpPr txBox="1"/>
          <p:nvPr/>
        </p:nvSpPr>
        <p:spPr>
          <a:xfrm>
            <a:off x="3707904" y="2427734"/>
            <a:ext cx="1728192" cy="369332"/>
          </a:xfrm>
          <a:prstGeom prst="rect">
            <a:avLst/>
          </a:prstGeom>
          <a:noFill/>
        </p:spPr>
        <p:txBody>
          <a:bodyPr wrap="square" rtlCol="0">
            <a:spAutoFit/>
          </a:bodyPr>
          <a:lstStyle/>
          <a:p>
            <a:pPr algn="ctr"/>
            <a:r>
              <a:rPr lang="es-ES" dirty="0" smtClean="0"/>
              <a:t>Gas Natural</a:t>
            </a:r>
          </a:p>
        </p:txBody>
      </p:sp>
      <p:sp>
        <p:nvSpPr>
          <p:cNvPr id="12" name="CuadroTexto 11"/>
          <p:cNvSpPr txBox="1"/>
          <p:nvPr/>
        </p:nvSpPr>
        <p:spPr>
          <a:xfrm>
            <a:off x="6588224" y="2355726"/>
            <a:ext cx="1728192" cy="369332"/>
          </a:xfrm>
          <a:prstGeom prst="rect">
            <a:avLst/>
          </a:prstGeom>
          <a:noFill/>
        </p:spPr>
        <p:txBody>
          <a:bodyPr wrap="square" rtlCol="0">
            <a:spAutoFit/>
          </a:bodyPr>
          <a:lstStyle/>
          <a:p>
            <a:pPr algn="ctr"/>
            <a:r>
              <a:rPr lang="es-ES" dirty="0" smtClean="0"/>
              <a:t>Eléctrico</a:t>
            </a:r>
          </a:p>
        </p:txBody>
      </p:sp>
    </p:spTree>
    <p:extLst>
      <p:ext uri="{BB962C8B-B14F-4D97-AF65-F5344CB8AC3E}">
        <p14:creationId xmlns:p14="http://schemas.microsoft.com/office/powerpoint/2010/main" val="17195777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descr="egstrucks_logo.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46235" y="51470"/>
            <a:ext cx="1617453" cy="720080"/>
          </a:xfrm>
          <a:prstGeom prst="rect">
            <a:avLst/>
          </a:prstGeom>
        </p:spPr>
      </p:pic>
      <p:sp>
        <p:nvSpPr>
          <p:cNvPr id="6" name="CuadroTexto 5"/>
          <p:cNvSpPr txBox="1"/>
          <p:nvPr/>
        </p:nvSpPr>
        <p:spPr>
          <a:xfrm>
            <a:off x="4283968" y="123478"/>
            <a:ext cx="4752528" cy="584776"/>
          </a:xfrm>
          <a:prstGeom prst="rect">
            <a:avLst/>
          </a:prstGeom>
          <a:noFill/>
        </p:spPr>
        <p:txBody>
          <a:bodyPr wrap="square" rtlCol="0">
            <a:spAutoFit/>
          </a:bodyPr>
          <a:lstStyle/>
          <a:p>
            <a:pPr algn="ctr"/>
            <a:r>
              <a:rPr lang="es-ES" sz="3200" dirty="0" smtClean="0">
                <a:solidFill>
                  <a:schemeClr val="tx1">
                    <a:lumMod val="85000"/>
                  </a:schemeClr>
                </a:solidFill>
              </a:rPr>
              <a:t>Evolución Eléctrica</a:t>
            </a:r>
            <a:endParaRPr lang="es-ES" sz="3200" dirty="0">
              <a:solidFill>
                <a:schemeClr val="tx1">
                  <a:lumMod val="85000"/>
                </a:schemeClr>
              </a:solidFill>
            </a:endParaRPr>
          </a:p>
        </p:txBody>
      </p:sp>
      <p:pic>
        <p:nvPicPr>
          <p:cNvPr id="3" name="Imagen 2" descr="发布会背景-02.jpg"/>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28851" y="843558"/>
            <a:ext cx="7487565" cy="4680520"/>
          </a:xfrm>
          <a:prstGeom prst="rect">
            <a:avLst/>
          </a:prstGeom>
        </p:spPr>
      </p:pic>
      <p:cxnSp>
        <p:nvCxnSpPr>
          <p:cNvPr id="13" name="Conector recto 12"/>
          <p:cNvCxnSpPr/>
          <p:nvPr/>
        </p:nvCxnSpPr>
        <p:spPr>
          <a:xfrm>
            <a:off x="-36512" y="843558"/>
            <a:ext cx="9217024" cy="0"/>
          </a:xfrm>
          <a:prstGeom prst="line">
            <a:avLst/>
          </a:prstGeom>
          <a:ln w="38100" cap="rnd" cmpd="dbl">
            <a:solidFill>
              <a:srgbClr val="FF0000"/>
            </a:solidFill>
          </a:ln>
        </p:spPr>
        <p:style>
          <a:lnRef idx="2">
            <a:schemeClr val="accent1"/>
          </a:lnRef>
          <a:fillRef idx="0">
            <a:schemeClr val="accent1"/>
          </a:fillRef>
          <a:effectRef idx="1">
            <a:schemeClr val="accent1"/>
          </a:effectRef>
          <a:fontRef idx="minor">
            <a:schemeClr val="tx1"/>
          </a:fontRef>
        </p:style>
      </p:cxnSp>
      <p:pic>
        <p:nvPicPr>
          <p:cNvPr id="5" name="Imagen 4" descr="egs_logo.png"/>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076056" y="914125"/>
            <a:ext cx="792088" cy="793529"/>
          </a:xfrm>
          <a:prstGeom prst="rect">
            <a:avLst/>
          </a:prstGeom>
        </p:spPr>
      </p:pic>
    </p:spTree>
    <p:extLst>
      <p:ext uri="{BB962C8B-B14F-4D97-AF65-F5344CB8AC3E}">
        <p14:creationId xmlns:p14="http://schemas.microsoft.com/office/powerpoint/2010/main" val="20835022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descr="egstrucks_logo.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46235" y="51470"/>
            <a:ext cx="1617453" cy="720080"/>
          </a:xfrm>
          <a:prstGeom prst="rect">
            <a:avLst/>
          </a:prstGeom>
        </p:spPr>
      </p:pic>
      <p:cxnSp>
        <p:nvCxnSpPr>
          <p:cNvPr id="7" name="Conector recto 6"/>
          <p:cNvCxnSpPr/>
          <p:nvPr/>
        </p:nvCxnSpPr>
        <p:spPr>
          <a:xfrm>
            <a:off x="-36512" y="843558"/>
            <a:ext cx="9217024" cy="0"/>
          </a:xfrm>
          <a:prstGeom prst="line">
            <a:avLst/>
          </a:prstGeom>
          <a:ln w="38100" cap="rnd" cmpd="dbl">
            <a:solidFill>
              <a:srgbClr val="FF0000"/>
            </a:solidFill>
          </a:ln>
        </p:spPr>
        <p:style>
          <a:lnRef idx="2">
            <a:schemeClr val="accent1"/>
          </a:lnRef>
          <a:fillRef idx="0">
            <a:schemeClr val="accent1"/>
          </a:fillRef>
          <a:effectRef idx="1">
            <a:schemeClr val="accent1"/>
          </a:effectRef>
          <a:fontRef idx="minor">
            <a:schemeClr val="tx1"/>
          </a:fontRef>
        </p:style>
      </p:cxnSp>
      <p:sp>
        <p:nvSpPr>
          <p:cNvPr id="15" name="CuadroTexto 14"/>
          <p:cNvSpPr txBox="1"/>
          <p:nvPr/>
        </p:nvSpPr>
        <p:spPr>
          <a:xfrm>
            <a:off x="4283968" y="123478"/>
            <a:ext cx="4752528" cy="584776"/>
          </a:xfrm>
          <a:prstGeom prst="rect">
            <a:avLst/>
          </a:prstGeom>
          <a:noFill/>
        </p:spPr>
        <p:txBody>
          <a:bodyPr wrap="square" rtlCol="0">
            <a:spAutoFit/>
          </a:bodyPr>
          <a:lstStyle/>
          <a:p>
            <a:pPr algn="ctr"/>
            <a:r>
              <a:rPr lang="es-ES" sz="3200" dirty="0" smtClean="0">
                <a:solidFill>
                  <a:schemeClr val="tx1">
                    <a:lumMod val="85000"/>
                  </a:schemeClr>
                </a:solidFill>
              </a:rPr>
              <a:t>Nuestros motores</a:t>
            </a:r>
            <a:endParaRPr lang="es-ES" sz="3200" dirty="0">
              <a:solidFill>
                <a:schemeClr val="tx1">
                  <a:lumMod val="85000"/>
                </a:schemeClr>
              </a:solidFill>
            </a:endParaRPr>
          </a:p>
        </p:txBody>
      </p:sp>
      <p:pic>
        <p:nvPicPr>
          <p:cNvPr id="3" name="Imagen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41807" y="2688568"/>
            <a:ext cx="2557985" cy="2330049"/>
          </a:xfrm>
          <a:prstGeom prst="rect">
            <a:avLst/>
          </a:prstGeom>
        </p:spPr>
      </p:pic>
      <p:pic>
        <p:nvPicPr>
          <p:cNvPr id="12" name="Picture 6" descr="Resultado de imagen para motores weichai"/>
          <p:cNvPicPr>
            <a:picLocks noChangeAspect="1" noChangeArrowheads="1"/>
          </p:cNvPicPr>
          <p:nvPr/>
        </p:nvPicPr>
        <p:blipFill rotWithShape="1">
          <a:blip r:embed="rId5">
            <a:extLst>
              <a:ext uri="{28A0092B-C50C-407E-A947-70E740481C1C}">
                <a14:useLocalDpi xmlns:a14="http://schemas.microsoft.com/office/drawing/2010/main" val="0"/>
              </a:ext>
            </a:extLst>
          </a:blip>
          <a:srcRect l="12172" r="9995"/>
          <a:stretch/>
        </p:blipFill>
        <p:spPr bwMode="auto">
          <a:xfrm>
            <a:off x="6300192" y="2688568"/>
            <a:ext cx="2664296" cy="2258601"/>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Resultado de imagen para Motor yuchai"/>
          <p:cNvPicPr>
            <a:picLocks noChangeAspect="1" noChangeArrowheads="1"/>
          </p:cNvPicPr>
          <p:nvPr/>
        </p:nvPicPr>
        <p:blipFill rotWithShape="1">
          <a:blip r:embed="rId6">
            <a:extLst>
              <a:ext uri="{28A0092B-C50C-407E-A947-70E740481C1C}">
                <a14:useLocalDpi xmlns:a14="http://schemas.microsoft.com/office/drawing/2010/main" val="0"/>
              </a:ext>
            </a:extLst>
          </a:blip>
          <a:srcRect l="13741" t="5446" r="12702" b="5414"/>
          <a:stretch/>
        </p:blipFill>
        <p:spPr bwMode="auto">
          <a:xfrm>
            <a:off x="2879812" y="2645755"/>
            <a:ext cx="3240360" cy="2331453"/>
          </a:xfrm>
          <a:prstGeom prst="rect">
            <a:avLst/>
          </a:prstGeom>
          <a:noFill/>
          <a:extLst>
            <a:ext uri="{909E8E84-426E-40DD-AFC4-6F175D3DCCD1}">
              <a14:hiddenFill xmlns:a14="http://schemas.microsoft.com/office/drawing/2010/main">
                <a:solidFill>
                  <a:srgbClr val="FFFFFF"/>
                </a:solidFill>
              </a14:hiddenFill>
            </a:ext>
          </a:extLst>
        </p:spPr>
      </p:pic>
      <p:sp>
        <p:nvSpPr>
          <p:cNvPr id="21" name="CuadroTexto 20"/>
          <p:cNvSpPr txBox="1"/>
          <p:nvPr/>
        </p:nvSpPr>
        <p:spPr>
          <a:xfrm>
            <a:off x="683569" y="843558"/>
            <a:ext cx="7056784" cy="738664"/>
          </a:xfrm>
          <a:prstGeom prst="rect">
            <a:avLst/>
          </a:prstGeom>
          <a:noFill/>
        </p:spPr>
        <p:txBody>
          <a:bodyPr wrap="square" rtlCol="0">
            <a:spAutoFit/>
            <a:scene3d>
              <a:camera prst="orthographicFront"/>
              <a:lightRig rig="soft" dir="t">
                <a:rot lat="0" lon="0" rev="15600000"/>
              </a:lightRig>
            </a:scene3d>
            <a:sp3d extrusionH="57150" prstMaterial="softEdge">
              <a:bevelT w="25400" h="38100"/>
            </a:sp3d>
          </a:bodyPr>
          <a:lstStyle>
            <a:defPPr>
              <a:defRPr lang="es-MX"/>
            </a:defPPr>
            <a:lvl1pPr algn="just">
              <a:defRPr b="1">
                <a:ln/>
                <a:solidFill>
                  <a:schemeClr val="tx1">
                    <a:lumMod val="65000"/>
                    <a:lumOff val="35000"/>
                  </a:schemeClr>
                </a:solidFill>
                <a:latin typeface="Arial Unicode MS" panose="020B0604020202020204" pitchFamily="34" charset="-128"/>
                <a:ea typeface="Arial Unicode MS" panose="020B0604020202020204" pitchFamily="34" charset="-128"/>
                <a:cs typeface="Arial Unicode MS" panose="020B0604020202020204" pitchFamily="34" charset="-128"/>
              </a:defRPr>
            </a:lvl1pPr>
          </a:lstStyle>
          <a:p>
            <a:r>
              <a:rPr lang="es-MX" sz="1400" dirty="0">
                <a:solidFill>
                  <a:schemeClr val="tx1"/>
                </a:solidFill>
                <a:latin typeface="+mn-lt"/>
                <a:ea typeface="+mn-ea"/>
                <a:cs typeface="+mn-cs"/>
              </a:rPr>
              <a:t>Nuestra visión es ofrecer los mejores </a:t>
            </a:r>
            <a:r>
              <a:rPr lang="es-MX" sz="1400" dirty="0" smtClean="0">
                <a:solidFill>
                  <a:schemeClr val="tx1"/>
                </a:solidFill>
                <a:latin typeface="+mn-lt"/>
                <a:ea typeface="+mn-ea"/>
                <a:cs typeface="+mn-cs"/>
              </a:rPr>
              <a:t>productos </a:t>
            </a:r>
            <a:r>
              <a:rPr lang="es-MX" sz="1400" dirty="0">
                <a:solidFill>
                  <a:schemeClr val="tx1"/>
                </a:solidFill>
                <a:latin typeface="+mn-lt"/>
                <a:ea typeface="+mn-ea"/>
                <a:cs typeface="+mn-cs"/>
              </a:rPr>
              <a:t>y por lo mismo contamos con las 3 mejores marcas de motores a Gas Natural, como lo son Yuchai, </a:t>
            </a:r>
            <a:r>
              <a:rPr lang="es-MX" sz="1400" dirty="0" err="1">
                <a:solidFill>
                  <a:schemeClr val="tx1"/>
                </a:solidFill>
                <a:latin typeface="+mn-lt"/>
                <a:ea typeface="+mn-ea"/>
                <a:cs typeface="+mn-cs"/>
              </a:rPr>
              <a:t>Cummins</a:t>
            </a:r>
            <a:r>
              <a:rPr lang="es-MX" sz="1400" dirty="0">
                <a:solidFill>
                  <a:schemeClr val="tx1"/>
                </a:solidFill>
                <a:latin typeface="+mn-lt"/>
                <a:ea typeface="+mn-ea"/>
                <a:cs typeface="+mn-cs"/>
              </a:rPr>
              <a:t> y Weichai así como el debido soporte de refacciones y servicio en México</a:t>
            </a:r>
          </a:p>
        </p:txBody>
      </p:sp>
      <p:pic>
        <p:nvPicPr>
          <p:cNvPr id="22" name="Picture 8" descr="Resultado de imagen para yuchai logo"/>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851920" y="1656675"/>
            <a:ext cx="1158323" cy="915075"/>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10" descr="Imagen relacionada"/>
          <p:cNvPicPr>
            <a:picLocks noChangeAspect="1" noChangeArrowheads="1"/>
          </p:cNvPicPr>
          <p:nvPr/>
        </p:nvPicPr>
        <p:blipFill rotWithShape="1">
          <a:blip r:embed="rId8">
            <a:extLst>
              <a:ext uri="{28A0092B-C50C-407E-A947-70E740481C1C}">
                <a14:useLocalDpi xmlns:a14="http://schemas.microsoft.com/office/drawing/2010/main" val="0"/>
              </a:ext>
            </a:extLst>
          </a:blip>
          <a:srcRect l="27320" t="8017" r="27320" b="5044"/>
          <a:stretch/>
        </p:blipFill>
        <p:spPr bwMode="auto">
          <a:xfrm>
            <a:off x="7113258" y="1635671"/>
            <a:ext cx="1080120" cy="1035115"/>
          </a:xfrm>
          <a:prstGeom prst="rect">
            <a:avLst/>
          </a:prstGeom>
          <a:noFill/>
          <a:extLst>
            <a:ext uri="{909E8E84-426E-40DD-AFC4-6F175D3DCCD1}">
              <a14:hiddenFill xmlns:a14="http://schemas.microsoft.com/office/drawing/2010/main">
                <a:solidFill>
                  <a:srgbClr val="FFFFFF"/>
                </a:solidFill>
              </a14:hiddenFill>
            </a:ext>
          </a:extLst>
        </p:spPr>
      </p:pic>
      <p:pic>
        <p:nvPicPr>
          <p:cNvPr id="5" name="Imagen 4"/>
          <p:cNvPicPr>
            <a:picLocks noChangeAspect="1"/>
          </p:cNvPicPr>
          <p:nvPr/>
        </p:nvPicPr>
        <p:blipFill rotWithShape="1">
          <a:blip r:embed="rId9"/>
          <a:srcRect l="19288" t="33192" r="54725" b="19186"/>
          <a:stretch/>
        </p:blipFill>
        <p:spPr>
          <a:xfrm>
            <a:off x="961066" y="1605935"/>
            <a:ext cx="919465" cy="947328"/>
          </a:xfrm>
          <a:prstGeom prst="rect">
            <a:avLst/>
          </a:prstGeom>
        </p:spPr>
      </p:pic>
    </p:spTree>
    <p:extLst>
      <p:ext uri="{BB962C8B-B14F-4D97-AF65-F5344CB8AC3E}">
        <p14:creationId xmlns:p14="http://schemas.microsoft.com/office/powerpoint/2010/main" val="13286020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descr="egstrucks_logo.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46235" y="51470"/>
            <a:ext cx="1617453" cy="720080"/>
          </a:xfrm>
          <a:prstGeom prst="rect">
            <a:avLst/>
          </a:prstGeom>
        </p:spPr>
      </p:pic>
      <p:cxnSp>
        <p:nvCxnSpPr>
          <p:cNvPr id="8" name="Conector recto 7"/>
          <p:cNvCxnSpPr/>
          <p:nvPr/>
        </p:nvCxnSpPr>
        <p:spPr>
          <a:xfrm>
            <a:off x="-36512" y="843558"/>
            <a:ext cx="9217024" cy="0"/>
          </a:xfrm>
          <a:prstGeom prst="line">
            <a:avLst/>
          </a:prstGeom>
          <a:ln w="38100" cap="rnd" cmpd="dbl">
            <a:solidFill>
              <a:srgbClr val="FF0000"/>
            </a:solidFill>
          </a:ln>
        </p:spPr>
        <p:style>
          <a:lnRef idx="2">
            <a:schemeClr val="accent1"/>
          </a:lnRef>
          <a:fillRef idx="0">
            <a:schemeClr val="accent1"/>
          </a:fillRef>
          <a:effectRef idx="1">
            <a:schemeClr val="accent1"/>
          </a:effectRef>
          <a:fontRef idx="minor">
            <a:schemeClr val="tx1"/>
          </a:fontRef>
        </p:style>
      </p:cxnSp>
      <p:sp>
        <p:nvSpPr>
          <p:cNvPr id="5" name="CuadroTexto 4"/>
          <p:cNvSpPr txBox="1"/>
          <p:nvPr/>
        </p:nvSpPr>
        <p:spPr>
          <a:xfrm>
            <a:off x="-62130" y="1534021"/>
            <a:ext cx="8964488" cy="923330"/>
          </a:xfrm>
          <a:prstGeom prst="rect">
            <a:avLst/>
          </a:prstGeom>
          <a:noFill/>
        </p:spPr>
        <p:txBody>
          <a:bodyPr wrap="square" rtlCol="0">
            <a:spAutoFit/>
          </a:bodyPr>
          <a:lstStyle/>
          <a:p>
            <a:pPr algn="ctr"/>
            <a:r>
              <a:rPr lang="es-ES" sz="5400" dirty="0" smtClean="0">
                <a:solidFill>
                  <a:schemeClr val="tx1">
                    <a:lumMod val="85000"/>
                  </a:schemeClr>
                </a:solidFill>
              </a:rPr>
              <a:t>Eugenio Garza Sada</a:t>
            </a:r>
            <a:endParaRPr lang="es-ES" sz="5400" dirty="0">
              <a:solidFill>
                <a:schemeClr val="tx1">
                  <a:lumMod val="85000"/>
                </a:schemeClr>
              </a:solidFill>
            </a:endParaRPr>
          </a:p>
        </p:txBody>
      </p:sp>
      <p:sp>
        <p:nvSpPr>
          <p:cNvPr id="6" name="CuadroTexto 5"/>
          <p:cNvSpPr txBox="1"/>
          <p:nvPr/>
        </p:nvSpPr>
        <p:spPr>
          <a:xfrm>
            <a:off x="4283968" y="123478"/>
            <a:ext cx="4752528" cy="584776"/>
          </a:xfrm>
          <a:prstGeom prst="rect">
            <a:avLst/>
          </a:prstGeom>
          <a:noFill/>
        </p:spPr>
        <p:txBody>
          <a:bodyPr wrap="square" rtlCol="0">
            <a:spAutoFit/>
          </a:bodyPr>
          <a:lstStyle/>
          <a:p>
            <a:pPr algn="ctr"/>
            <a:r>
              <a:rPr lang="es-ES" sz="3200" dirty="0" smtClean="0">
                <a:solidFill>
                  <a:schemeClr val="tx1">
                    <a:lumMod val="85000"/>
                  </a:schemeClr>
                </a:solidFill>
              </a:rPr>
              <a:t>Origen de la marca</a:t>
            </a:r>
            <a:endParaRPr lang="es-ES" sz="3200" dirty="0">
              <a:solidFill>
                <a:schemeClr val="tx1">
                  <a:lumMod val="85000"/>
                </a:schemeClr>
              </a:solidFill>
            </a:endParaRPr>
          </a:p>
        </p:txBody>
      </p:sp>
      <p:sp>
        <p:nvSpPr>
          <p:cNvPr id="3" name="CuadroTexto 2"/>
          <p:cNvSpPr txBox="1"/>
          <p:nvPr/>
        </p:nvSpPr>
        <p:spPr>
          <a:xfrm>
            <a:off x="341784" y="3147814"/>
            <a:ext cx="8280920" cy="923330"/>
          </a:xfrm>
          <a:prstGeom prst="rect">
            <a:avLst/>
          </a:prstGeom>
          <a:noFill/>
        </p:spPr>
        <p:txBody>
          <a:bodyPr wrap="square" rtlCol="0">
            <a:spAutoFit/>
          </a:bodyPr>
          <a:lstStyle/>
          <a:p>
            <a:r>
              <a:rPr lang="es-MX" dirty="0" smtClean="0"/>
              <a:t>El nombre de nuestra marca viene de las iniciales de Don Eugenio Garza Sada, como un homenaje </a:t>
            </a:r>
            <a:r>
              <a:rPr lang="es-MX" smtClean="0"/>
              <a:t>a su </a:t>
            </a:r>
            <a:r>
              <a:rPr lang="es-MX" dirty="0" smtClean="0"/>
              <a:t>gran visión a futuro y su real interés en generar un bien a la sociedad y medio ambiente.</a:t>
            </a:r>
            <a:endParaRPr lang="es-MX" dirty="0"/>
          </a:p>
        </p:txBody>
      </p:sp>
    </p:spTree>
    <p:extLst>
      <p:ext uri="{BB962C8B-B14F-4D97-AF65-F5344CB8AC3E}">
        <p14:creationId xmlns:p14="http://schemas.microsoft.com/office/powerpoint/2010/main" val="19940433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descr="egstrucks_logo.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46235" y="51470"/>
            <a:ext cx="1617453" cy="720080"/>
          </a:xfrm>
          <a:prstGeom prst="rect">
            <a:avLst/>
          </a:prstGeom>
        </p:spPr>
      </p:pic>
      <p:cxnSp>
        <p:nvCxnSpPr>
          <p:cNvPr id="8" name="Conector recto 7"/>
          <p:cNvCxnSpPr/>
          <p:nvPr/>
        </p:nvCxnSpPr>
        <p:spPr>
          <a:xfrm>
            <a:off x="-36512" y="843558"/>
            <a:ext cx="9217024" cy="0"/>
          </a:xfrm>
          <a:prstGeom prst="line">
            <a:avLst/>
          </a:prstGeom>
          <a:ln w="38100" cap="rnd" cmpd="dbl">
            <a:solidFill>
              <a:srgbClr val="FF0000"/>
            </a:solidFill>
          </a:ln>
        </p:spPr>
        <p:style>
          <a:lnRef idx="2">
            <a:schemeClr val="accent1"/>
          </a:lnRef>
          <a:fillRef idx="0">
            <a:schemeClr val="accent1"/>
          </a:fillRef>
          <a:effectRef idx="1">
            <a:schemeClr val="accent1"/>
          </a:effectRef>
          <a:fontRef idx="minor">
            <a:schemeClr val="tx1"/>
          </a:fontRef>
        </p:style>
      </p:cxnSp>
      <p:pic>
        <p:nvPicPr>
          <p:cNvPr id="11" name="Imagen 10"/>
          <p:cNvPicPr>
            <a:picLocks noChangeAspect="1"/>
          </p:cNvPicPr>
          <p:nvPr/>
        </p:nvPicPr>
        <p:blipFill rotWithShape="1">
          <a:blip r:embed="rId4" cstate="print">
            <a:extLst>
              <a:ext uri="{28A0092B-C50C-407E-A947-70E740481C1C}">
                <a14:useLocalDpi xmlns:a14="http://schemas.microsoft.com/office/drawing/2010/main" val="0"/>
              </a:ext>
            </a:extLst>
          </a:blip>
          <a:srcRect l="2750" t="22096" r="19288" b="20599"/>
          <a:stretch/>
        </p:blipFill>
        <p:spPr>
          <a:xfrm>
            <a:off x="3598" y="1635646"/>
            <a:ext cx="9161421" cy="3384376"/>
          </a:xfrm>
          <a:prstGeom prst="rect">
            <a:avLst/>
          </a:prstGeom>
        </p:spPr>
      </p:pic>
      <p:sp>
        <p:nvSpPr>
          <p:cNvPr id="6" name="CuadroTexto 5"/>
          <p:cNvSpPr txBox="1"/>
          <p:nvPr/>
        </p:nvSpPr>
        <p:spPr>
          <a:xfrm>
            <a:off x="4283968" y="123478"/>
            <a:ext cx="4752528" cy="584776"/>
          </a:xfrm>
          <a:prstGeom prst="rect">
            <a:avLst/>
          </a:prstGeom>
          <a:noFill/>
        </p:spPr>
        <p:txBody>
          <a:bodyPr wrap="square" rtlCol="0">
            <a:spAutoFit/>
          </a:bodyPr>
          <a:lstStyle/>
          <a:p>
            <a:pPr algn="ctr"/>
            <a:r>
              <a:rPr lang="es-ES" sz="3200" dirty="0" smtClean="0">
                <a:solidFill>
                  <a:schemeClr val="tx1">
                    <a:lumMod val="85000"/>
                  </a:schemeClr>
                </a:solidFill>
              </a:rPr>
              <a:t>Post Venta</a:t>
            </a:r>
            <a:endParaRPr lang="es-ES" sz="3200" dirty="0">
              <a:solidFill>
                <a:schemeClr val="tx1">
                  <a:lumMod val="85000"/>
                </a:schemeClr>
              </a:solidFill>
            </a:endParaRPr>
          </a:p>
        </p:txBody>
      </p:sp>
      <p:sp>
        <p:nvSpPr>
          <p:cNvPr id="7" name="CuadroTexto 6"/>
          <p:cNvSpPr txBox="1"/>
          <p:nvPr/>
        </p:nvSpPr>
        <p:spPr>
          <a:xfrm>
            <a:off x="2051720" y="915566"/>
            <a:ext cx="4752528" cy="584776"/>
          </a:xfrm>
          <a:prstGeom prst="rect">
            <a:avLst/>
          </a:prstGeom>
          <a:noFill/>
        </p:spPr>
        <p:txBody>
          <a:bodyPr wrap="square" rtlCol="0">
            <a:spAutoFit/>
          </a:bodyPr>
          <a:lstStyle/>
          <a:p>
            <a:pPr algn="ctr"/>
            <a:r>
              <a:rPr lang="es-ES" sz="3200" dirty="0" smtClean="0">
                <a:solidFill>
                  <a:schemeClr val="tx1">
                    <a:lumMod val="85000"/>
                  </a:schemeClr>
                </a:solidFill>
              </a:rPr>
              <a:t>La piedra angular</a:t>
            </a:r>
          </a:p>
        </p:txBody>
      </p:sp>
    </p:spTree>
    <p:extLst>
      <p:ext uri="{BB962C8B-B14F-4D97-AF65-F5344CB8AC3E}">
        <p14:creationId xmlns:p14="http://schemas.microsoft.com/office/powerpoint/2010/main" val="32394350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descr="egstrucks_logo.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46235" y="51470"/>
            <a:ext cx="1617453" cy="720080"/>
          </a:xfrm>
          <a:prstGeom prst="rect">
            <a:avLst/>
          </a:prstGeom>
        </p:spPr>
      </p:pic>
      <p:cxnSp>
        <p:nvCxnSpPr>
          <p:cNvPr id="8" name="Conector recto 7"/>
          <p:cNvCxnSpPr/>
          <p:nvPr/>
        </p:nvCxnSpPr>
        <p:spPr>
          <a:xfrm>
            <a:off x="-36512" y="843558"/>
            <a:ext cx="9217024" cy="0"/>
          </a:xfrm>
          <a:prstGeom prst="line">
            <a:avLst/>
          </a:prstGeom>
          <a:ln w="38100" cap="rnd" cmpd="dbl">
            <a:solidFill>
              <a:srgbClr val="FF0000"/>
            </a:solidFill>
          </a:ln>
        </p:spPr>
        <p:style>
          <a:lnRef idx="2">
            <a:schemeClr val="accent1"/>
          </a:lnRef>
          <a:fillRef idx="0">
            <a:schemeClr val="accent1"/>
          </a:fillRef>
          <a:effectRef idx="1">
            <a:schemeClr val="accent1"/>
          </a:effectRef>
          <a:fontRef idx="minor">
            <a:schemeClr val="tx1"/>
          </a:fontRef>
        </p:style>
      </p:cxnSp>
      <p:sp>
        <p:nvSpPr>
          <p:cNvPr id="3" name="Rectángulo 2"/>
          <p:cNvSpPr/>
          <p:nvPr/>
        </p:nvSpPr>
        <p:spPr>
          <a:xfrm>
            <a:off x="1187624" y="1059582"/>
            <a:ext cx="6471342" cy="892552"/>
          </a:xfrm>
          <a:prstGeom prst="rect">
            <a:avLst/>
          </a:prstGeom>
        </p:spPr>
        <p:txBody>
          <a:bodyPr wrap="square">
            <a:spAutoFit/>
          </a:bodyPr>
          <a:lstStyle/>
          <a:p>
            <a:pPr algn="ctr">
              <a:spcAft>
                <a:spcPts val="0"/>
              </a:spcAft>
            </a:pPr>
            <a:r>
              <a:rPr lang="es-MX" b="1" dirty="0">
                <a:solidFill>
                  <a:srgbClr val="FF0000"/>
                </a:solidFill>
                <a:effectLst>
                  <a:outerShdw blurRad="38100" dist="19050" dir="2700000" algn="tl">
                    <a:schemeClr val="dk1">
                      <a:alpha val="40000"/>
                    </a:schemeClr>
                  </a:outerShdw>
                </a:effectLst>
                <a:latin typeface="Tahoma" panose="020B0604030504040204" pitchFamily="34" charset="0"/>
                <a:ea typeface="Times New Roman" panose="02020603050405020304" pitchFamily="18" charset="0"/>
              </a:rPr>
              <a:t>Mantenimientos preventivos GRATIS in situ durante los primero 2 años o 160,000kms</a:t>
            </a:r>
            <a:r>
              <a:rPr lang="es-MX" dirty="0">
                <a:solidFill>
                  <a:srgbClr val="000000"/>
                </a:solidFill>
                <a:effectLst>
                  <a:outerShdw blurRad="38100" dist="19050" dir="2700000" algn="tl">
                    <a:schemeClr val="dk1">
                      <a:alpha val="40000"/>
                    </a:schemeClr>
                  </a:outerShdw>
                </a:effectLst>
                <a:latin typeface="Tahoma" panose="020B0604030504040204" pitchFamily="34" charset="0"/>
                <a:ea typeface="Times New Roman" panose="02020603050405020304" pitchFamily="18" charset="0"/>
              </a:rPr>
              <a:t>.</a:t>
            </a:r>
            <a:endParaRPr lang="es-MX" dirty="0">
              <a:latin typeface="Times New Roman" panose="02020603050405020304" pitchFamily="18" charset="0"/>
              <a:ea typeface="Times New Roman" panose="02020603050405020304" pitchFamily="18" charset="0"/>
            </a:endParaRPr>
          </a:p>
          <a:p>
            <a:pPr algn="ctr">
              <a:spcAft>
                <a:spcPts val="0"/>
              </a:spcAft>
            </a:pPr>
            <a:endParaRPr lang="es-MX" sz="1600" dirty="0" smtClean="0">
              <a:latin typeface="Tahoma" panose="020B0604030504040204" pitchFamily="34" charset="0"/>
              <a:ea typeface="Times New Roman" panose="02020603050405020304" pitchFamily="18" charset="0"/>
            </a:endParaRPr>
          </a:p>
        </p:txBody>
      </p:sp>
      <p:sp>
        <p:nvSpPr>
          <p:cNvPr id="6" name="Rectángulo 5"/>
          <p:cNvSpPr/>
          <p:nvPr/>
        </p:nvSpPr>
        <p:spPr>
          <a:xfrm>
            <a:off x="395536" y="1916826"/>
            <a:ext cx="8280920" cy="2862322"/>
          </a:xfrm>
          <a:prstGeom prst="rect">
            <a:avLst/>
          </a:prstGeom>
        </p:spPr>
        <p:txBody>
          <a:bodyPr wrap="square">
            <a:spAutoFit/>
          </a:bodyPr>
          <a:lstStyle/>
          <a:p>
            <a:pPr>
              <a:spcAft>
                <a:spcPts val="0"/>
              </a:spcAft>
            </a:pPr>
            <a:r>
              <a:rPr lang="es-MX" sz="2000" dirty="0" smtClean="0">
                <a:latin typeface="Tahoma" panose="020B0604030504040204" pitchFamily="34" charset="0"/>
                <a:ea typeface="Times New Roman" panose="02020603050405020304" pitchFamily="18" charset="0"/>
              </a:rPr>
              <a:t>Nuestro </a:t>
            </a:r>
            <a:r>
              <a:rPr lang="es-MX" sz="2000" dirty="0">
                <a:latin typeface="Tahoma" panose="020B0604030504040204" pitchFamily="34" charset="0"/>
                <a:ea typeface="Times New Roman" panose="02020603050405020304" pitchFamily="18" charset="0"/>
              </a:rPr>
              <a:t>compromiso es contar con las refacciones, el equipo y personal necesarios para afrontar cualquier </a:t>
            </a:r>
            <a:r>
              <a:rPr lang="es-MX" sz="2000" dirty="0" smtClean="0">
                <a:latin typeface="Tahoma" panose="020B0604030504040204" pitchFamily="34" charset="0"/>
                <a:ea typeface="Times New Roman" panose="02020603050405020304" pitchFamily="18" charset="0"/>
              </a:rPr>
              <a:t>requerimiento en </a:t>
            </a:r>
            <a:r>
              <a:rPr lang="es-MX" sz="2000" dirty="0">
                <a:latin typeface="Tahoma" panose="020B0604030504040204" pitchFamily="34" charset="0"/>
                <a:ea typeface="Times New Roman" panose="02020603050405020304" pitchFamily="18" charset="0"/>
              </a:rPr>
              <a:t>tiempo y forma. </a:t>
            </a:r>
            <a:endParaRPr lang="es-MX" sz="2000" dirty="0">
              <a:latin typeface="Times New Roman" panose="02020603050405020304" pitchFamily="18" charset="0"/>
              <a:ea typeface="Times New Roman" panose="02020603050405020304" pitchFamily="18" charset="0"/>
            </a:endParaRPr>
          </a:p>
          <a:p>
            <a:pPr>
              <a:spcAft>
                <a:spcPts val="0"/>
              </a:spcAft>
            </a:pPr>
            <a:r>
              <a:rPr lang="es-MX" sz="2000" dirty="0">
                <a:latin typeface="Tahoma" panose="020B0604030504040204" pitchFamily="34" charset="0"/>
                <a:ea typeface="Times New Roman" panose="02020603050405020304" pitchFamily="18" charset="0"/>
              </a:rPr>
              <a:t> </a:t>
            </a:r>
            <a:endParaRPr lang="es-MX" sz="2000" dirty="0">
              <a:latin typeface="Times New Roman" panose="02020603050405020304" pitchFamily="18" charset="0"/>
              <a:ea typeface="Times New Roman" panose="02020603050405020304" pitchFamily="18" charset="0"/>
            </a:endParaRPr>
          </a:p>
          <a:p>
            <a:pPr>
              <a:spcAft>
                <a:spcPts val="0"/>
              </a:spcAft>
            </a:pPr>
            <a:r>
              <a:rPr lang="es-MX" sz="2000" dirty="0">
                <a:latin typeface="Tahoma" panose="020B0604030504040204" pitchFamily="34" charset="0"/>
                <a:ea typeface="Times New Roman" panose="02020603050405020304" pitchFamily="18" charset="0"/>
              </a:rPr>
              <a:t>Contamos </a:t>
            </a:r>
            <a:r>
              <a:rPr lang="es-MX" sz="2000" dirty="0" smtClean="0">
                <a:latin typeface="Tahoma" panose="020B0604030504040204" pitchFamily="34" charset="0"/>
                <a:ea typeface="Times New Roman" panose="02020603050405020304" pitchFamily="18" charset="0"/>
              </a:rPr>
              <a:t>esquemas flexibles para </a:t>
            </a:r>
            <a:r>
              <a:rPr lang="es-MX" sz="2000" dirty="0">
                <a:latin typeface="Tahoma" panose="020B0604030504040204" pitchFamily="34" charset="0"/>
                <a:ea typeface="Times New Roman" panose="02020603050405020304" pitchFamily="18" charset="0"/>
              </a:rPr>
              <a:t>poder ofrecerles una solución a la medida según sus </a:t>
            </a:r>
            <a:r>
              <a:rPr lang="es-MX" sz="2000" dirty="0" smtClean="0">
                <a:latin typeface="Tahoma" panose="020B0604030504040204" pitchFamily="34" charset="0"/>
                <a:ea typeface="Times New Roman" panose="02020603050405020304" pitchFamily="18" charset="0"/>
              </a:rPr>
              <a:t>requerimientos:</a:t>
            </a:r>
          </a:p>
          <a:p>
            <a:pPr>
              <a:spcAft>
                <a:spcPts val="0"/>
              </a:spcAft>
            </a:pPr>
            <a:endParaRPr lang="es-MX" sz="2000" dirty="0" smtClean="0">
              <a:latin typeface="Tahoma" panose="020B0604030504040204" pitchFamily="34" charset="0"/>
              <a:ea typeface="Times New Roman" panose="02020603050405020304" pitchFamily="18" charset="0"/>
            </a:endParaRPr>
          </a:p>
          <a:p>
            <a:pPr marL="285750" indent="-285750">
              <a:spcAft>
                <a:spcPts val="0"/>
              </a:spcAft>
              <a:buFont typeface="Arial" panose="020B0604020202020204" pitchFamily="34" charset="0"/>
              <a:buChar char="•"/>
            </a:pPr>
            <a:r>
              <a:rPr lang="es-MX" sz="2000" dirty="0" smtClean="0">
                <a:latin typeface="Tahoma" panose="020B0604030504040204" pitchFamily="34" charset="0"/>
                <a:ea typeface="Times New Roman" panose="02020603050405020304" pitchFamily="18" charset="0"/>
              </a:rPr>
              <a:t>Mantenimientos </a:t>
            </a:r>
            <a:r>
              <a:rPr lang="es-MX" sz="2000" dirty="0">
                <a:latin typeface="Tahoma" panose="020B0604030504040204" pitchFamily="34" charset="0"/>
                <a:ea typeface="Times New Roman" panose="02020603050405020304" pitchFamily="18" charset="0"/>
              </a:rPr>
              <a:t>in </a:t>
            </a:r>
            <a:r>
              <a:rPr lang="es-MX" sz="2000" dirty="0" smtClean="0">
                <a:latin typeface="Tahoma" panose="020B0604030504040204" pitchFamily="34" charset="0"/>
                <a:ea typeface="Times New Roman" panose="02020603050405020304" pitchFamily="18" charset="0"/>
              </a:rPr>
              <a:t>situ (Horarios a conveniencia).</a:t>
            </a:r>
          </a:p>
          <a:p>
            <a:pPr marL="285750" indent="-285750">
              <a:spcAft>
                <a:spcPts val="0"/>
              </a:spcAft>
              <a:buFont typeface="Arial" panose="020B0604020202020204" pitchFamily="34" charset="0"/>
              <a:buChar char="•"/>
            </a:pPr>
            <a:r>
              <a:rPr lang="es-MX" sz="2000" dirty="0">
                <a:latin typeface="Tahoma" panose="020B0604030504040204" pitchFamily="34" charset="0"/>
                <a:ea typeface="Times New Roman" panose="02020603050405020304" pitchFamily="18" charset="0"/>
              </a:rPr>
              <a:t>I</a:t>
            </a:r>
            <a:r>
              <a:rPr lang="es-MX" sz="2000" dirty="0" smtClean="0">
                <a:latin typeface="Tahoma" panose="020B0604030504040204" pitchFamily="34" charset="0"/>
                <a:ea typeface="Times New Roman" panose="02020603050405020304" pitchFamily="18" charset="0"/>
              </a:rPr>
              <a:t>nventarios </a:t>
            </a:r>
            <a:r>
              <a:rPr lang="es-MX" sz="2000" dirty="0">
                <a:latin typeface="Tahoma" panose="020B0604030504040204" pitchFamily="34" charset="0"/>
                <a:ea typeface="Times New Roman" panose="02020603050405020304" pitchFamily="18" charset="0"/>
              </a:rPr>
              <a:t>de refacciones a </a:t>
            </a:r>
            <a:r>
              <a:rPr lang="es-MX" sz="2000" dirty="0" smtClean="0">
                <a:latin typeface="Tahoma" panose="020B0604030504040204" pitchFamily="34" charset="0"/>
                <a:ea typeface="Times New Roman" panose="02020603050405020304" pitchFamily="18" charset="0"/>
              </a:rPr>
              <a:t>consignación.</a:t>
            </a:r>
          </a:p>
          <a:p>
            <a:pPr marL="285750" indent="-285750">
              <a:spcAft>
                <a:spcPts val="0"/>
              </a:spcAft>
              <a:buFont typeface="Arial" panose="020B0604020202020204" pitchFamily="34" charset="0"/>
              <a:buChar char="•"/>
            </a:pPr>
            <a:r>
              <a:rPr lang="es-MX" sz="2000" dirty="0">
                <a:latin typeface="Tahoma" panose="020B0604030504040204" pitchFamily="34" charset="0"/>
                <a:ea typeface="Times New Roman" panose="02020603050405020304" pitchFamily="18" charset="0"/>
              </a:rPr>
              <a:t>T</a:t>
            </a:r>
            <a:r>
              <a:rPr lang="es-MX" sz="2000" dirty="0" smtClean="0">
                <a:latin typeface="Tahoma" panose="020B0604030504040204" pitchFamily="34" charset="0"/>
                <a:ea typeface="Times New Roman" panose="02020603050405020304" pitchFamily="18" charset="0"/>
              </a:rPr>
              <a:t>alleres </a:t>
            </a:r>
            <a:r>
              <a:rPr lang="es-MX" sz="2000" dirty="0">
                <a:latin typeface="Tahoma" panose="020B0604030504040204" pitchFamily="34" charset="0"/>
                <a:ea typeface="Times New Roman" panose="02020603050405020304" pitchFamily="18" charset="0"/>
              </a:rPr>
              <a:t>de capacitación a operadores y </a:t>
            </a:r>
            <a:r>
              <a:rPr lang="es-MX" sz="2000" dirty="0" smtClean="0">
                <a:latin typeface="Tahoma" panose="020B0604030504040204" pitchFamily="34" charset="0"/>
                <a:ea typeface="Times New Roman" panose="02020603050405020304" pitchFamily="18" charset="0"/>
              </a:rPr>
              <a:t>mecánicos</a:t>
            </a:r>
            <a:r>
              <a:rPr lang="es-MX" sz="2000" dirty="0">
                <a:latin typeface="Times New Roman" panose="02020603050405020304" pitchFamily="18" charset="0"/>
                <a:ea typeface="Times New Roman" panose="02020603050405020304" pitchFamily="18" charset="0"/>
              </a:rPr>
              <a:t>.</a:t>
            </a:r>
            <a:endParaRPr lang="es-MX" sz="2000" dirty="0" smtClean="0">
              <a:latin typeface="Tahoma" panose="020B0604030504040204" pitchFamily="34" charset="0"/>
              <a:ea typeface="Times New Roman" panose="02020603050405020304" pitchFamily="18" charset="0"/>
            </a:endParaRPr>
          </a:p>
        </p:txBody>
      </p:sp>
      <p:sp>
        <p:nvSpPr>
          <p:cNvPr id="7" name="CuadroTexto 6"/>
          <p:cNvSpPr txBox="1"/>
          <p:nvPr/>
        </p:nvSpPr>
        <p:spPr>
          <a:xfrm>
            <a:off x="4283968" y="123478"/>
            <a:ext cx="4752528" cy="584776"/>
          </a:xfrm>
          <a:prstGeom prst="rect">
            <a:avLst/>
          </a:prstGeom>
          <a:noFill/>
        </p:spPr>
        <p:txBody>
          <a:bodyPr wrap="square" rtlCol="0">
            <a:spAutoFit/>
          </a:bodyPr>
          <a:lstStyle/>
          <a:p>
            <a:pPr algn="ctr"/>
            <a:r>
              <a:rPr lang="es-ES" sz="3200" dirty="0" smtClean="0">
                <a:solidFill>
                  <a:schemeClr val="tx1">
                    <a:lumMod val="85000"/>
                  </a:schemeClr>
                </a:solidFill>
              </a:rPr>
              <a:t>Nuestra promesa</a:t>
            </a:r>
            <a:endParaRPr lang="es-ES" sz="3200" dirty="0">
              <a:solidFill>
                <a:schemeClr val="tx1">
                  <a:lumMod val="85000"/>
                </a:schemeClr>
              </a:solidFill>
            </a:endParaRPr>
          </a:p>
        </p:txBody>
      </p:sp>
    </p:spTree>
    <p:extLst>
      <p:ext uri="{BB962C8B-B14F-4D97-AF65-F5344CB8AC3E}">
        <p14:creationId xmlns:p14="http://schemas.microsoft.com/office/powerpoint/2010/main" val="24022806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descr="egstrucks_logo.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46235" y="51470"/>
            <a:ext cx="1617453" cy="720080"/>
          </a:xfrm>
          <a:prstGeom prst="rect">
            <a:avLst/>
          </a:prstGeom>
        </p:spPr>
      </p:pic>
      <p:cxnSp>
        <p:nvCxnSpPr>
          <p:cNvPr id="8" name="Conector recto 7"/>
          <p:cNvCxnSpPr/>
          <p:nvPr/>
        </p:nvCxnSpPr>
        <p:spPr>
          <a:xfrm>
            <a:off x="-36512" y="843558"/>
            <a:ext cx="9217024" cy="0"/>
          </a:xfrm>
          <a:prstGeom prst="line">
            <a:avLst/>
          </a:prstGeom>
          <a:ln w="38100" cap="rnd" cmpd="dbl">
            <a:solidFill>
              <a:srgbClr val="FF0000"/>
            </a:solidFill>
          </a:ln>
        </p:spPr>
        <p:style>
          <a:lnRef idx="2">
            <a:schemeClr val="accent1"/>
          </a:lnRef>
          <a:fillRef idx="0">
            <a:schemeClr val="accent1"/>
          </a:fillRef>
          <a:effectRef idx="1">
            <a:schemeClr val="accent1"/>
          </a:effectRef>
          <a:fontRef idx="minor">
            <a:schemeClr val="tx1"/>
          </a:fontRef>
        </p:style>
      </p:cxnSp>
      <p:sp>
        <p:nvSpPr>
          <p:cNvPr id="7" name="CuadroTexto 6"/>
          <p:cNvSpPr txBox="1"/>
          <p:nvPr/>
        </p:nvSpPr>
        <p:spPr>
          <a:xfrm>
            <a:off x="4283968" y="123478"/>
            <a:ext cx="4752528" cy="584776"/>
          </a:xfrm>
          <a:prstGeom prst="rect">
            <a:avLst/>
          </a:prstGeom>
          <a:noFill/>
        </p:spPr>
        <p:txBody>
          <a:bodyPr wrap="square" rtlCol="0">
            <a:spAutoFit/>
          </a:bodyPr>
          <a:lstStyle/>
          <a:p>
            <a:pPr algn="ctr"/>
            <a:r>
              <a:rPr lang="es-ES" sz="3200" dirty="0" smtClean="0">
                <a:solidFill>
                  <a:schemeClr val="tx1">
                    <a:lumMod val="85000"/>
                  </a:schemeClr>
                </a:solidFill>
              </a:rPr>
              <a:t>Refacciones</a:t>
            </a:r>
            <a:endParaRPr lang="es-ES" sz="3200" dirty="0">
              <a:solidFill>
                <a:schemeClr val="tx1">
                  <a:lumMod val="85000"/>
                </a:schemeClr>
              </a:solidFill>
            </a:endParaRPr>
          </a:p>
        </p:txBody>
      </p:sp>
      <p:pic>
        <p:nvPicPr>
          <p:cNvPr id="10" name="Imagen 9" descr="IMG_9232.JPG"/>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411760" y="1033152"/>
            <a:ext cx="3343189" cy="1911986"/>
          </a:xfrm>
          <a:prstGeom prst="rect">
            <a:avLst/>
          </a:prstGeom>
        </p:spPr>
      </p:pic>
      <p:pic>
        <p:nvPicPr>
          <p:cNvPr id="11" name="Picture 5" descr="Imagen"/>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745495" y="2897417"/>
            <a:ext cx="3249814" cy="18345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6" descr="Imagen"/>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411760" y="2873131"/>
            <a:ext cx="3343189" cy="185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3" descr="Imagen"/>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5745495" y="1033153"/>
            <a:ext cx="3240360" cy="19442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CuadroTexto 13"/>
          <p:cNvSpPr txBox="1"/>
          <p:nvPr/>
        </p:nvSpPr>
        <p:spPr>
          <a:xfrm>
            <a:off x="146235" y="1491630"/>
            <a:ext cx="2049501" cy="2893100"/>
          </a:xfrm>
          <a:prstGeom prst="rect">
            <a:avLst/>
          </a:prstGeom>
          <a:noFill/>
        </p:spPr>
        <p:txBody>
          <a:bodyPr wrap="square" rtlCol="0">
            <a:spAutoFit/>
          </a:bodyPr>
          <a:lstStyle/>
          <a:p>
            <a:r>
              <a:rPr lang="es-MX" sz="1400" dirty="0" smtClean="0"/>
              <a:t>Porque sabemos que la importancia del servicio post-venta para el buen funcionamiento de las unidades, contamos con almacenes de refacciones para  solventar las necesidades operativas de nuestros clientes</a:t>
            </a:r>
          </a:p>
        </p:txBody>
      </p:sp>
    </p:spTree>
    <p:extLst>
      <p:ext uri="{BB962C8B-B14F-4D97-AF65-F5344CB8AC3E}">
        <p14:creationId xmlns:p14="http://schemas.microsoft.com/office/powerpoint/2010/main" val="11351768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descr="egstrucks_logo.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46235" y="51470"/>
            <a:ext cx="1617453" cy="720080"/>
          </a:xfrm>
          <a:prstGeom prst="rect">
            <a:avLst/>
          </a:prstGeom>
        </p:spPr>
      </p:pic>
      <p:cxnSp>
        <p:nvCxnSpPr>
          <p:cNvPr id="8" name="Conector recto 7"/>
          <p:cNvCxnSpPr/>
          <p:nvPr/>
        </p:nvCxnSpPr>
        <p:spPr>
          <a:xfrm>
            <a:off x="-36512" y="843558"/>
            <a:ext cx="9217024" cy="0"/>
          </a:xfrm>
          <a:prstGeom prst="line">
            <a:avLst/>
          </a:prstGeom>
          <a:ln w="38100" cap="rnd" cmpd="dbl">
            <a:solidFill>
              <a:srgbClr val="FF0000"/>
            </a:solidFill>
          </a:ln>
        </p:spPr>
        <p:style>
          <a:lnRef idx="2">
            <a:schemeClr val="accent1"/>
          </a:lnRef>
          <a:fillRef idx="0">
            <a:schemeClr val="accent1"/>
          </a:fillRef>
          <a:effectRef idx="1">
            <a:schemeClr val="accent1"/>
          </a:effectRef>
          <a:fontRef idx="minor">
            <a:schemeClr val="tx1"/>
          </a:fontRef>
        </p:style>
      </p:cxnSp>
      <p:sp>
        <p:nvSpPr>
          <p:cNvPr id="7" name="CuadroTexto 6"/>
          <p:cNvSpPr txBox="1"/>
          <p:nvPr/>
        </p:nvSpPr>
        <p:spPr>
          <a:xfrm>
            <a:off x="4283968" y="123478"/>
            <a:ext cx="4752528" cy="584776"/>
          </a:xfrm>
          <a:prstGeom prst="rect">
            <a:avLst/>
          </a:prstGeom>
          <a:noFill/>
        </p:spPr>
        <p:txBody>
          <a:bodyPr wrap="square" rtlCol="0">
            <a:spAutoFit/>
          </a:bodyPr>
          <a:lstStyle/>
          <a:p>
            <a:pPr algn="ctr"/>
            <a:r>
              <a:rPr lang="es-ES" sz="3200" dirty="0" smtClean="0">
                <a:solidFill>
                  <a:schemeClr val="tx1">
                    <a:lumMod val="85000"/>
                  </a:schemeClr>
                </a:solidFill>
              </a:rPr>
              <a:t>Refacciones</a:t>
            </a:r>
            <a:endParaRPr lang="es-ES" sz="3200" dirty="0">
              <a:solidFill>
                <a:schemeClr val="tx1">
                  <a:lumMod val="85000"/>
                </a:schemeClr>
              </a:solidFill>
            </a:endParaRPr>
          </a:p>
        </p:txBody>
      </p:sp>
      <p:sp>
        <p:nvSpPr>
          <p:cNvPr id="9" name="Rectángulo 8"/>
          <p:cNvSpPr/>
          <p:nvPr/>
        </p:nvSpPr>
        <p:spPr>
          <a:xfrm>
            <a:off x="3851920" y="1049124"/>
            <a:ext cx="4896544" cy="3754874"/>
          </a:xfrm>
          <a:prstGeom prst="rect">
            <a:avLst/>
          </a:prstGeom>
        </p:spPr>
        <p:txBody>
          <a:bodyPr wrap="square">
            <a:spAutoFit/>
          </a:bodyPr>
          <a:lstStyle/>
          <a:p>
            <a:r>
              <a:rPr lang="es-MX" sz="1400" dirty="0"/>
              <a:t>EGS </a:t>
            </a:r>
            <a:r>
              <a:rPr lang="es-MX" sz="1400" dirty="0" smtClean="0"/>
              <a:t>Trucks ofrece la opción de inventarios de </a:t>
            </a:r>
            <a:r>
              <a:rPr lang="es-MX" sz="1400" dirty="0"/>
              <a:t>refacciones </a:t>
            </a:r>
            <a:r>
              <a:rPr lang="es-MX" sz="1400" dirty="0" smtClean="0"/>
              <a:t>a consignación, </a:t>
            </a:r>
            <a:r>
              <a:rPr lang="es-MX" sz="1400" dirty="0"/>
              <a:t>administrado por nuestro equipo en </a:t>
            </a:r>
            <a:r>
              <a:rPr lang="es-MX" sz="1400" dirty="0" smtClean="0"/>
              <a:t>sus instalaciones, </a:t>
            </a:r>
            <a:r>
              <a:rPr lang="es-MX" sz="1400" dirty="0"/>
              <a:t>teniendo </a:t>
            </a:r>
            <a:r>
              <a:rPr lang="es-MX" sz="1400" dirty="0" smtClean="0"/>
              <a:t>la disponibilidad inmediata de </a:t>
            </a:r>
            <a:r>
              <a:rPr lang="es-MX" sz="1400" dirty="0"/>
              <a:t>los materiales y refacciones que se requieren para los diferentes mantenimientos preventivos </a:t>
            </a:r>
            <a:r>
              <a:rPr lang="es-MX" sz="1400" dirty="0" smtClean="0"/>
              <a:t>y los correctivo mas frecuentes, garantizando así el </a:t>
            </a:r>
            <a:r>
              <a:rPr lang="es-MX" sz="1400" dirty="0"/>
              <a:t>servicio y los recursos </a:t>
            </a:r>
            <a:r>
              <a:rPr lang="es-MX" sz="1400" dirty="0" smtClean="0"/>
              <a:t>para </a:t>
            </a:r>
            <a:r>
              <a:rPr lang="es-MX" sz="1400" dirty="0"/>
              <a:t>mantener las unidades </a:t>
            </a:r>
            <a:r>
              <a:rPr lang="es-MX" sz="1400" dirty="0" smtClean="0"/>
              <a:t>en operación. </a:t>
            </a:r>
            <a:endParaRPr lang="es-MX" sz="1400" dirty="0"/>
          </a:p>
          <a:p>
            <a:endParaRPr lang="es-MX" sz="1400" dirty="0"/>
          </a:p>
          <a:p>
            <a:r>
              <a:rPr lang="es-MX" sz="1400" dirty="0"/>
              <a:t>Ofrecemos un amplio inventario de </a:t>
            </a:r>
            <a:r>
              <a:rPr lang="es-MX" sz="1400" dirty="0" smtClean="0"/>
              <a:t>refacciones </a:t>
            </a:r>
            <a:r>
              <a:rPr lang="es-MX" sz="1400" dirty="0"/>
              <a:t>originales para las unidades EGS distribuidos en nuestros almacenes en gran parte de México, ofreciendo una respuesta ágil y confiable.</a:t>
            </a:r>
          </a:p>
          <a:p>
            <a:endParaRPr lang="es-MX" sz="1400" dirty="0"/>
          </a:p>
          <a:p>
            <a:r>
              <a:rPr lang="es-MX" sz="1400" dirty="0"/>
              <a:t>Contamos con excelentes precios y diferentes esquemas de surtimiento para su empresa de acuerdo a sus necesidades</a:t>
            </a:r>
            <a:r>
              <a:rPr lang="es-MX" sz="1400" dirty="0" smtClean="0"/>
              <a:t>.</a:t>
            </a:r>
            <a:endParaRPr lang="es-MX" sz="1400" dirty="0"/>
          </a:p>
        </p:txBody>
      </p:sp>
      <p:pic>
        <p:nvPicPr>
          <p:cNvPr id="10" name="Picture 6" descr="Resultado de imagen para refacciones autobuses"/>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3528" y="915566"/>
            <a:ext cx="3096344" cy="1970612"/>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10" descr="Imagen relacionada"/>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23528" y="2886178"/>
            <a:ext cx="3096344" cy="21812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791987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descr="egstrucks_logo.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46235" y="51470"/>
            <a:ext cx="1617453" cy="720080"/>
          </a:xfrm>
          <a:prstGeom prst="rect">
            <a:avLst/>
          </a:prstGeom>
        </p:spPr>
      </p:pic>
      <p:cxnSp>
        <p:nvCxnSpPr>
          <p:cNvPr id="8" name="Conector recto 7"/>
          <p:cNvCxnSpPr/>
          <p:nvPr/>
        </p:nvCxnSpPr>
        <p:spPr>
          <a:xfrm>
            <a:off x="-36512" y="843558"/>
            <a:ext cx="9217024" cy="0"/>
          </a:xfrm>
          <a:prstGeom prst="line">
            <a:avLst/>
          </a:prstGeom>
          <a:ln w="38100" cap="rnd" cmpd="dbl">
            <a:solidFill>
              <a:srgbClr val="FF0000"/>
            </a:solidFill>
          </a:ln>
        </p:spPr>
        <p:style>
          <a:lnRef idx="2">
            <a:schemeClr val="accent1"/>
          </a:lnRef>
          <a:fillRef idx="0">
            <a:schemeClr val="accent1"/>
          </a:fillRef>
          <a:effectRef idx="1">
            <a:schemeClr val="accent1"/>
          </a:effectRef>
          <a:fontRef idx="minor">
            <a:schemeClr val="tx1"/>
          </a:fontRef>
        </p:style>
      </p:cxnSp>
      <p:sp>
        <p:nvSpPr>
          <p:cNvPr id="3" name="Rectángulo 2"/>
          <p:cNvSpPr/>
          <p:nvPr/>
        </p:nvSpPr>
        <p:spPr>
          <a:xfrm>
            <a:off x="323528" y="927095"/>
            <a:ext cx="3816425" cy="1200329"/>
          </a:xfrm>
          <a:prstGeom prst="rect">
            <a:avLst/>
          </a:prstGeom>
        </p:spPr>
        <p:txBody>
          <a:bodyPr wrap="square">
            <a:spAutoFit/>
          </a:bodyPr>
          <a:lstStyle/>
          <a:p>
            <a:r>
              <a:rPr lang="es-MX" dirty="0" smtClean="0"/>
              <a:t>Centro </a:t>
            </a:r>
            <a:r>
              <a:rPr lang="es-MX" dirty="0"/>
              <a:t>de servicio y distribución de partes México Norte en Cuautitlán Edo. De </a:t>
            </a:r>
            <a:r>
              <a:rPr lang="es-MX" dirty="0" smtClean="0"/>
              <a:t>México, con un área de 2,577 </a:t>
            </a:r>
            <a:r>
              <a:rPr lang="es-MX" dirty="0"/>
              <a:t>mts²</a:t>
            </a:r>
            <a:r>
              <a:rPr lang="es-MX" dirty="0" smtClean="0"/>
              <a:t>.</a:t>
            </a:r>
            <a:endParaRPr lang="es-MX" dirty="0"/>
          </a:p>
        </p:txBody>
      </p:sp>
      <p:pic>
        <p:nvPicPr>
          <p:cNvPr id="7" name="Imagen 6" descr="IMG_9234.JPG"/>
          <p:cNvPicPr>
            <a:picLocks noChangeAspect="1"/>
          </p:cNvPicPr>
          <p:nvPr/>
        </p:nvPicPr>
        <p:blipFill rotWithShape="1">
          <a:blip r:embed="rId4" cstate="print">
            <a:extLst>
              <a:ext uri="{28A0092B-C50C-407E-A947-70E740481C1C}">
                <a14:useLocalDpi xmlns:a14="http://schemas.microsoft.com/office/drawing/2010/main" val="0"/>
              </a:ext>
            </a:extLst>
          </a:blip>
          <a:srcRect l="3782" r="5238"/>
          <a:stretch/>
        </p:blipFill>
        <p:spPr>
          <a:xfrm>
            <a:off x="266645" y="2283717"/>
            <a:ext cx="3657283" cy="2325117"/>
          </a:xfrm>
          <a:prstGeom prst="rect">
            <a:avLst/>
          </a:prstGeom>
        </p:spPr>
      </p:pic>
      <p:sp>
        <p:nvSpPr>
          <p:cNvPr id="9" name="CuadroTexto 8"/>
          <p:cNvSpPr txBox="1"/>
          <p:nvPr/>
        </p:nvSpPr>
        <p:spPr>
          <a:xfrm>
            <a:off x="4283968" y="123478"/>
            <a:ext cx="4752528" cy="584776"/>
          </a:xfrm>
          <a:prstGeom prst="rect">
            <a:avLst/>
          </a:prstGeom>
          <a:noFill/>
        </p:spPr>
        <p:txBody>
          <a:bodyPr wrap="square" rtlCol="0">
            <a:spAutoFit/>
          </a:bodyPr>
          <a:lstStyle/>
          <a:p>
            <a:pPr algn="ctr"/>
            <a:r>
              <a:rPr lang="es-ES" sz="3200" dirty="0" smtClean="0">
                <a:solidFill>
                  <a:schemeClr val="tx1">
                    <a:lumMod val="85000"/>
                  </a:schemeClr>
                </a:solidFill>
              </a:rPr>
              <a:t>Instalaciones</a:t>
            </a:r>
            <a:endParaRPr lang="es-ES" sz="3200" dirty="0">
              <a:solidFill>
                <a:schemeClr val="tx1">
                  <a:lumMod val="85000"/>
                </a:schemeClr>
              </a:solidFill>
            </a:endParaRPr>
          </a:p>
        </p:txBody>
      </p:sp>
      <p:sp>
        <p:nvSpPr>
          <p:cNvPr id="10" name="CuadroTexto 9"/>
          <p:cNvSpPr txBox="1"/>
          <p:nvPr/>
        </p:nvSpPr>
        <p:spPr>
          <a:xfrm>
            <a:off x="4925146" y="924075"/>
            <a:ext cx="3888432" cy="1200329"/>
          </a:xfrm>
          <a:prstGeom prst="rect">
            <a:avLst/>
          </a:prstGeom>
          <a:noFill/>
        </p:spPr>
        <p:txBody>
          <a:bodyPr wrap="square" rtlCol="0">
            <a:spAutoFit/>
          </a:bodyPr>
          <a:lstStyle/>
          <a:p>
            <a:r>
              <a:rPr lang="es-MX" dirty="0" smtClean="0"/>
              <a:t>Centro </a:t>
            </a:r>
            <a:r>
              <a:rPr lang="es-MX" dirty="0"/>
              <a:t>de servicio y </a:t>
            </a:r>
            <a:r>
              <a:rPr lang="es-MX" dirty="0" smtClean="0"/>
              <a:t>distribución </a:t>
            </a:r>
            <a:r>
              <a:rPr lang="es-MX" dirty="0"/>
              <a:t>de partes </a:t>
            </a:r>
            <a:r>
              <a:rPr lang="es-MX" dirty="0" smtClean="0"/>
              <a:t>en Libramiento noreste en Escobedo Nuevo León, </a:t>
            </a:r>
            <a:r>
              <a:rPr lang="es-MX" dirty="0"/>
              <a:t>con un área de </a:t>
            </a:r>
            <a:r>
              <a:rPr lang="es-MX" dirty="0" smtClean="0"/>
              <a:t>1,807 </a:t>
            </a:r>
            <a:r>
              <a:rPr lang="es-MX" dirty="0"/>
              <a:t>mts²</a:t>
            </a:r>
            <a:r>
              <a:rPr lang="es-MX" dirty="0" smtClean="0"/>
              <a:t>.</a:t>
            </a:r>
          </a:p>
        </p:txBody>
      </p:sp>
      <p:pic>
        <p:nvPicPr>
          <p:cNvPr id="11" name="Imagen 10"/>
          <p:cNvPicPr>
            <a:picLocks noChangeAspect="1"/>
          </p:cNvPicPr>
          <p:nvPr/>
        </p:nvPicPr>
        <p:blipFill rotWithShape="1">
          <a:blip r:embed="rId5"/>
          <a:srcRect l="20863" t="9381" r="41337" b="54202"/>
          <a:stretch/>
        </p:blipFill>
        <p:spPr>
          <a:xfrm>
            <a:off x="4944183" y="2229569"/>
            <a:ext cx="3456382" cy="2379266"/>
          </a:xfrm>
          <a:prstGeom prst="rect">
            <a:avLst/>
          </a:prstGeom>
        </p:spPr>
      </p:pic>
    </p:spTree>
    <p:extLst>
      <p:ext uri="{BB962C8B-B14F-4D97-AF65-F5344CB8AC3E}">
        <p14:creationId xmlns:p14="http://schemas.microsoft.com/office/powerpoint/2010/main" val="28788503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descr="egstrucks_logo.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46235" y="51470"/>
            <a:ext cx="1617453" cy="720080"/>
          </a:xfrm>
          <a:prstGeom prst="rect">
            <a:avLst/>
          </a:prstGeom>
        </p:spPr>
      </p:pic>
      <p:cxnSp>
        <p:nvCxnSpPr>
          <p:cNvPr id="8" name="Conector recto 7"/>
          <p:cNvCxnSpPr/>
          <p:nvPr/>
        </p:nvCxnSpPr>
        <p:spPr>
          <a:xfrm>
            <a:off x="-36512" y="843558"/>
            <a:ext cx="9217024" cy="0"/>
          </a:xfrm>
          <a:prstGeom prst="line">
            <a:avLst/>
          </a:prstGeom>
          <a:ln w="38100" cap="rnd" cmpd="dbl">
            <a:solidFill>
              <a:srgbClr val="FF0000"/>
            </a:solidFill>
          </a:ln>
        </p:spPr>
        <p:style>
          <a:lnRef idx="2">
            <a:schemeClr val="accent1"/>
          </a:lnRef>
          <a:fillRef idx="0">
            <a:schemeClr val="accent1"/>
          </a:fillRef>
          <a:effectRef idx="1">
            <a:schemeClr val="accent1"/>
          </a:effectRef>
          <a:fontRef idx="minor">
            <a:schemeClr val="tx1"/>
          </a:fontRef>
        </p:style>
      </p:cxnSp>
      <p:pic>
        <p:nvPicPr>
          <p:cNvPr id="4" name="Imagen 3" descr="Agencia 2.jpeg"/>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572000" y="2067694"/>
            <a:ext cx="4223216" cy="2376263"/>
          </a:xfrm>
          <a:prstGeom prst="rect">
            <a:avLst/>
          </a:prstGeom>
        </p:spPr>
      </p:pic>
      <p:pic>
        <p:nvPicPr>
          <p:cNvPr id="5" name="Imagen 4" descr="Agencia 1.jpeg"/>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46234" y="2067695"/>
            <a:ext cx="4223217" cy="2376263"/>
          </a:xfrm>
          <a:prstGeom prst="rect">
            <a:avLst/>
          </a:prstGeom>
        </p:spPr>
      </p:pic>
      <p:sp>
        <p:nvSpPr>
          <p:cNvPr id="3" name="Rectángulo 2"/>
          <p:cNvSpPr/>
          <p:nvPr/>
        </p:nvSpPr>
        <p:spPr>
          <a:xfrm>
            <a:off x="0" y="1131590"/>
            <a:ext cx="6840760" cy="369332"/>
          </a:xfrm>
          <a:prstGeom prst="rect">
            <a:avLst/>
          </a:prstGeom>
        </p:spPr>
        <p:txBody>
          <a:bodyPr wrap="square">
            <a:spAutoFit/>
          </a:bodyPr>
          <a:lstStyle/>
          <a:p>
            <a:pPr marL="285750" indent="-285750">
              <a:buFont typeface="Arial" panose="020B0604020202020204" pitchFamily="34" charset="0"/>
              <a:buChar char="•"/>
            </a:pPr>
            <a:r>
              <a:rPr lang="es-MX" dirty="0" smtClean="0"/>
              <a:t>Agencia </a:t>
            </a:r>
            <a:r>
              <a:rPr lang="es-MX" dirty="0"/>
              <a:t>Monterrey </a:t>
            </a:r>
            <a:r>
              <a:rPr lang="es-MX" dirty="0" smtClean="0"/>
              <a:t>(Próxima apertura).</a:t>
            </a:r>
            <a:endParaRPr lang="es-MX" dirty="0"/>
          </a:p>
        </p:txBody>
      </p:sp>
      <p:sp>
        <p:nvSpPr>
          <p:cNvPr id="9" name="CuadroTexto 8"/>
          <p:cNvSpPr txBox="1"/>
          <p:nvPr/>
        </p:nvSpPr>
        <p:spPr>
          <a:xfrm>
            <a:off x="4283968" y="123478"/>
            <a:ext cx="4752528" cy="584776"/>
          </a:xfrm>
          <a:prstGeom prst="rect">
            <a:avLst/>
          </a:prstGeom>
          <a:noFill/>
        </p:spPr>
        <p:txBody>
          <a:bodyPr wrap="square" rtlCol="0">
            <a:spAutoFit/>
          </a:bodyPr>
          <a:lstStyle/>
          <a:p>
            <a:pPr algn="ctr"/>
            <a:r>
              <a:rPr lang="es-ES" sz="3200" dirty="0" smtClean="0">
                <a:solidFill>
                  <a:schemeClr val="tx1">
                    <a:lumMod val="85000"/>
                  </a:schemeClr>
                </a:solidFill>
              </a:rPr>
              <a:t>Instalaciones</a:t>
            </a:r>
            <a:endParaRPr lang="es-ES" sz="3200" dirty="0">
              <a:solidFill>
                <a:schemeClr val="tx1">
                  <a:lumMod val="85000"/>
                </a:schemeClr>
              </a:solidFill>
            </a:endParaRPr>
          </a:p>
        </p:txBody>
      </p:sp>
    </p:spTree>
    <p:extLst>
      <p:ext uri="{BB962C8B-B14F-4D97-AF65-F5344CB8AC3E}">
        <p14:creationId xmlns:p14="http://schemas.microsoft.com/office/powerpoint/2010/main" val="18875333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descr="egstrucks_logo.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46235" y="51470"/>
            <a:ext cx="1617453" cy="720080"/>
          </a:xfrm>
          <a:prstGeom prst="rect">
            <a:avLst/>
          </a:prstGeom>
        </p:spPr>
      </p:pic>
      <p:cxnSp>
        <p:nvCxnSpPr>
          <p:cNvPr id="8" name="Conector recto 7"/>
          <p:cNvCxnSpPr/>
          <p:nvPr/>
        </p:nvCxnSpPr>
        <p:spPr>
          <a:xfrm>
            <a:off x="-36512" y="843558"/>
            <a:ext cx="9217024" cy="0"/>
          </a:xfrm>
          <a:prstGeom prst="line">
            <a:avLst/>
          </a:prstGeom>
          <a:ln w="38100" cap="rnd" cmpd="dbl">
            <a:solidFill>
              <a:srgbClr val="FF0000"/>
            </a:solidFill>
          </a:ln>
        </p:spPr>
        <p:style>
          <a:lnRef idx="2">
            <a:schemeClr val="accent1"/>
          </a:lnRef>
          <a:fillRef idx="0">
            <a:schemeClr val="accent1"/>
          </a:fillRef>
          <a:effectRef idx="1">
            <a:schemeClr val="accent1"/>
          </a:effectRef>
          <a:fontRef idx="minor">
            <a:schemeClr val="tx1"/>
          </a:fontRef>
        </p:style>
      </p:cxnSp>
      <p:grpSp>
        <p:nvGrpSpPr>
          <p:cNvPr id="4" name="Grupo 3"/>
          <p:cNvGrpSpPr/>
          <p:nvPr/>
        </p:nvGrpSpPr>
        <p:grpSpPr>
          <a:xfrm>
            <a:off x="179512" y="1059582"/>
            <a:ext cx="5184576" cy="3903147"/>
            <a:chOff x="1835696" y="1044867"/>
            <a:chExt cx="5256584" cy="3958208"/>
          </a:xfrm>
        </p:grpSpPr>
        <p:pic>
          <p:nvPicPr>
            <p:cNvPr id="21" name="Imagen 20" descr="mapas-mexico-con-.jpg"/>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835696" y="1044867"/>
              <a:ext cx="5256584" cy="3958208"/>
            </a:xfrm>
            <a:prstGeom prst="rect">
              <a:avLst/>
            </a:prstGeom>
          </p:spPr>
        </p:pic>
        <p:sp>
          <p:nvSpPr>
            <p:cNvPr id="22" name="Elipse 21"/>
            <p:cNvSpPr/>
            <p:nvPr/>
          </p:nvSpPr>
          <p:spPr>
            <a:xfrm>
              <a:off x="4656726" y="3694862"/>
              <a:ext cx="172302" cy="156710"/>
            </a:xfrm>
            <a:prstGeom prst="ellipse">
              <a:avLst/>
            </a:prstGeom>
            <a:solidFill>
              <a:srgbClr val="FF0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sp>
          <p:nvSpPr>
            <p:cNvPr id="23" name="Elipse 22"/>
            <p:cNvSpPr/>
            <p:nvPr/>
          </p:nvSpPr>
          <p:spPr>
            <a:xfrm>
              <a:off x="4485849" y="3487660"/>
              <a:ext cx="172302" cy="156710"/>
            </a:xfrm>
            <a:prstGeom prst="ellipse">
              <a:avLst/>
            </a:prstGeom>
            <a:solidFill>
              <a:srgbClr val="FF0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sp>
          <p:nvSpPr>
            <p:cNvPr id="24" name="Elipse 23"/>
            <p:cNvSpPr/>
            <p:nvPr/>
          </p:nvSpPr>
          <p:spPr>
            <a:xfrm>
              <a:off x="4041277" y="3566015"/>
              <a:ext cx="172302" cy="156710"/>
            </a:xfrm>
            <a:prstGeom prst="ellipse">
              <a:avLst/>
            </a:prstGeom>
            <a:solidFill>
              <a:srgbClr val="FF0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sp>
          <p:nvSpPr>
            <p:cNvPr id="25" name="Elipse 24"/>
            <p:cNvSpPr/>
            <p:nvPr/>
          </p:nvSpPr>
          <p:spPr>
            <a:xfrm>
              <a:off x="2051720" y="1275606"/>
              <a:ext cx="172302" cy="156710"/>
            </a:xfrm>
            <a:prstGeom prst="ellipse">
              <a:avLst/>
            </a:prstGeom>
            <a:solidFill>
              <a:srgbClr val="FF0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sp>
          <p:nvSpPr>
            <p:cNvPr id="27" name="Elipse 26"/>
            <p:cNvSpPr/>
            <p:nvPr/>
          </p:nvSpPr>
          <p:spPr>
            <a:xfrm>
              <a:off x="4557857" y="2668229"/>
              <a:ext cx="172302" cy="156710"/>
            </a:xfrm>
            <a:prstGeom prst="ellipse">
              <a:avLst/>
            </a:prstGeom>
            <a:solidFill>
              <a:srgbClr val="FF0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sp>
          <p:nvSpPr>
            <p:cNvPr id="28" name="Elipse 27"/>
            <p:cNvSpPr/>
            <p:nvPr/>
          </p:nvSpPr>
          <p:spPr>
            <a:xfrm>
              <a:off x="2754548" y="1938570"/>
              <a:ext cx="172302" cy="156710"/>
            </a:xfrm>
            <a:prstGeom prst="ellipse">
              <a:avLst/>
            </a:prstGeom>
            <a:solidFill>
              <a:srgbClr val="FF0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sp>
          <p:nvSpPr>
            <p:cNvPr id="29" name="Elipse 28"/>
            <p:cNvSpPr/>
            <p:nvPr/>
          </p:nvSpPr>
          <p:spPr>
            <a:xfrm>
              <a:off x="3491880" y="1550944"/>
              <a:ext cx="172302" cy="156710"/>
            </a:xfrm>
            <a:prstGeom prst="ellipse">
              <a:avLst/>
            </a:prstGeom>
            <a:solidFill>
              <a:srgbClr val="FF0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sp>
          <p:nvSpPr>
            <p:cNvPr id="31" name="Elipse 30"/>
            <p:cNvSpPr/>
            <p:nvPr/>
          </p:nvSpPr>
          <p:spPr>
            <a:xfrm>
              <a:off x="4072661" y="2656640"/>
              <a:ext cx="172302" cy="156710"/>
            </a:xfrm>
            <a:prstGeom prst="ellipse">
              <a:avLst/>
            </a:prstGeom>
            <a:solidFill>
              <a:srgbClr val="FF0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sp>
          <p:nvSpPr>
            <p:cNvPr id="32" name="Elipse 31"/>
            <p:cNvSpPr/>
            <p:nvPr/>
          </p:nvSpPr>
          <p:spPr>
            <a:xfrm>
              <a:off x="4902037" y="3871623"/>
              <a:ext cx="172302" cy="156710"/>
            </a:xfrm>
            <a:prstGeom prst="ellipse">
              <a:avLst/>
            </a:prstGeom>
            <a:solidFill>
              <a:srgbClr val="FF0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sp>
          <p:nvSpPr>
            <p:cNvPr id="33" name="Elipse 32"/>
            <p:cNvSpPr/>
            <p:nvPr/>
          </p:nvSpPr>
          <p:spPr>
            <a:xfrm>
              <a:off x="6372200" y="3423152"/>
              <a:ext cx="172302" cy="156710"/>
            </a:xfrm>
            <a:prstGeom prst="ellipse">
              <a:avLst/>
            </a:prstGeom>
            <a:solidFill>
              <a:srgbClr val="FF0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grpSp>
      <p:sp>
        <p:nvSpPr>
          <p:cNvPr id="35" name="CuadroTexto 34"/>
          <p:cNvSpPr txBox="1"/>
          <p:nvPr/>
        </p:nvSpPr>
        <p:spPr>
          <a:xfrm>
            <a:off x="5652120" y="987574"/>
            <a:ext cx="3028393" cy="369332"/>
          </a:xfrm>
          <a:prstGeom prst="rect">
            <a:avLst/>
          </a:prstGeom>
          <a:noFill/>
        </p:spPr>
        <p:txBody>
          <a:bodyPr wrap="none" rtlCol="0">
            <a:spAutoFit/>
          </a:bodyPr>
          <a:lstStyle/>
          <a:p>
            <a:r>
              <a:rPr lang="es-MX" dirty="0" smtClean="0"/>
              <a:t>Plan de crecimiento 2020</a:t>
            </a:r>
            <a:endParaRPr lang="es-MX" dirty="0"/>
          </a:p>
        </p:txBody>
      </p:sp>
      <p:sp>
        <p:nvSpPr>
          <p:cNvPr id="36" name="CuadroTexto 35"/>
          <p:cNvSpPr txBox="1"/>
          <p:nvPr/>
        </p:nvSpPr>
        <p:spPr>
          <a:xfrm>
            <a:off x="5652120" y="1592669"/>
            <a:ext cx="3243319" cy="3139321"/>
          </a:xfrm>
          <a:prstGeom prst="rect">
            <a:avLst/>
          </a:prstGeom>
          <a:noFill/>
        </p:spPr>
        <p:txBody>
          <a:bodyPr wrap="square" rtlCol="0">
            <a:spAutoFit/>
          </a:bodyPr>
          <a:lstStyle/>
          <a:p>
            <a:r>
              <a:rPr lang="es-MX" dirty="0" smtClean="0"/>
              <a:t>Plan de expansión 8 nuevos puntos de atención en los próximos 3 años.</a:t>
            </a:r>
          </a:p>
          <a:p>
            <a:endParaRPr lang="es-MX" dirty="0" smtClean="0"/>
          </a:p>
          <a:p>
            <a:r>
              <a:rPr lang="es-MX" dirty="0" smtClean="0"/>
              <a:t>Teniendo presencia y servicio en la zona de bajío, norte y sur del país, de la mano con la disponibilidad y proyectos de Gas Natural en las zonas.</a:t>
            </a:r>
            <a:endParaRPr lang="es-MX" dirty="0"/>
          </a:p>
        </p:txBody>
      </p:sp>
      <p:sp>
        <p:nvSpPr>
          <p:cNvPr id="18" name="CuadroTexto 17"/>
          <p:cNvSpPr txBox="1"/>
          <p:nvPr/>
        </p:nvSpPr>
        <p:spPr>
          <a:xfrm>
            <a:off x="4283968" y="123478"/>
            <a:ext cx="4752528" cy="584776"/>
          </a:xfrm>
          <a:prstGeom prst="rect">
            <a:avLst/>
          </a:prstGeom>
          <a:noFill/>
        </p:spPr>
        <p:txBody>
          <a:bodyPr wrap="square" rtlCol="0">
            <a:spAutoFit/>
          </a:bodyPr>
          <a:lstStyle/>
          <a:p>
            <a:pPr algn="ctr"/>
            <a:r>
              <a:rPr lang="es-ES" sz="3200" dirty="0" smtClean="0">
                <a:solidFill>
                  <a:schemeClr val="tx1">
                    <a:lumMod val="85000"/>
                  </a:schemeClr>
                </a:solidFill>
              </a:rPr>
              <a:t>Instalaciones</a:t>
            </a:r>
            <a:endParaRPr lang="es-ES" sz="3200" dirty="0">
              <a:solidFill>
                <a:schemeClr val="tx1">
                  <a:lumMod val="85000"/>
                </a:schemeClr>
              </a:solidFill>
            </a:endParaRPr>
          </a:p>
        </p:txBody>
      </p:sp>
    </p:spTree>
    <p:extLst>
      <p:ext uri="{BB962C8B-B14F-4D97-AF65-F5344CB8AC3E}">
        <p14:creationId xmlns:p14="http://schemas.microsoft.com/office/powerpoint/2010/main" val="10281690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ítulo 2"/>
          <p:cNvSpPr>
            <a:spLocks noGrp="1"/>
          </p:cNvSpPr>
          <p:nvPr>
            <p:ph type="ctrTitle" idx="4294967295"/>
          </p:nvPr>
        </p:nvSpPr>
        <p:spPr>
          <a:xfrm>
            <a:off x="0" y="1428751"/>
            <a:ext cx="7314724" cy="1610916"/>
          </a:xfrm>
        </p:spPr>
        <p:txBody>
          <a:bodyPr rtlCol="0"/>
          <a:lstStyle/>
          <a:p>
            <a:pPr rtl="0"/>
            <a:r>
              <a:rPr lang="es-ES" dirty="0" smtClean="0"/>
              <a:t/>
            </a:r>
            <a:br>
              <a:rPr lang="es-ES" dirty="0" smtClean="0"/>
            </a:br>
            <a:endParaRPr lang="es-ES" sz="2700" cap="none"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endParaRPr>
          </a:p>
        </p:txBody>
      </p:sp>
      <p:pic>
        <p:nvPicPr>
          <p:cNvPr id="2" name="Imagen 1" descr="egstrucks_logo.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7544" y="1059582"/>
            <a:ext cx="5984577" cy="2664296"/>
          </a:xfrm>
          <a:prstGeom prst="rect">
            <a:avLst/>
          </a:prstGeom>
        </p:spPr>
      </p:pic>
      <p:sp>
        <p:nvSpPr>
          <p:cNvPr id="4" name="CuadroTexto 3"/>
          <p:cNvSpPr txBox="1"/>
          <p:nvPr/>
        </p:nvSpPr>
        <p:spPr>
          <a:xfrm>
            <a:off x="2626124" y="411510"/>
            <a:ext cx="4324125" cy="4524315"/>
          </a:xfrm>
          <a:prstGeom prst="rect">
            <a:avLst/>
          </a:prstGeom>
          <a:noFill/>
        </p:spPr>
        <p:txBody>
          <a:bodyPr wrap="square" rtlCol="0">
            <a:spAutoFit/>
          </a:bodyPr>
          <a:lstStyle/>
          <a:p>
            <a:pPr algn="ctr"/>
            <a:r>
              <a:rPr lang="es-ES" sz="3200" dirty="0" smtClean="0">
                <a:solidFill>
                  <a:schemeClr val="tx1">
                    <a:lumMod val="85000"/>
                  </a:schemeClr>
                </a:solidFill>
              </a:rPr>
              <a:t>G R A C I A S</a:t>
            </a:r>
          </a:p>
          <a:p>
            <a:pPr algn="ctr"/>
            <a:endParaRPr lang="es-ES" sz="3200" dirty="0">
              <a:solidFill>
                <a:schemeClr val="tx1">
                  <a:lumMod val="85000"/>
                </a:schemeClr>
              </a:solidFill>
            </a:endParaRPr>
          </a:p>
          <a:p>
            <a:pPr algn="ctr"/>
            <a:endParaRPr lang="es-ES" sz="3200" dirty="0" smtClean="0">
              <a:solidFill>
                <a:schemeClr val="tx1">
                  <a:lumMod val="85000"/>
                </a:schemeClr>
              </a:solidFill>
            </a:endParaRPr>
          </a:p>
          <a:p>
            <a:pPr algn="ctr"/>
            <a:endParaRPr lang="es-ES" sz="3200" dirty="0">
              <a:solidFill>
                <a:schemeClr val="tx1">
                  <a:lumMod val="85000"/>
                </a:schemeClr>
              </a:solidFill>
            </a:endParaRPr>
          </a:p>
          <a:p>
            <a:pPr algn="ctr"/>
            <a:endParaRPr lang="es-ES" sz="3200" dirty="0" smtClean="0">
              <a:solidFill>
                <a:schemeClr val="tx1">
                  <a:lumMod val="85000"/>
                </a:schemeClr>
              </a:solidFill>
            </a:endParaRPr>
          </a:p>
          <a:p>
            <a:pPr algn="ctr"/>
            <a:endParaRPr lang="es-ES" sz="3200" dirty="0" smtClean="0">
              <a:solidFill>
                <a:schemeClr val="tx1">
                  <a:lumMod val="85000"/>
                </a:schemeClr>
              </a:solidFill>
            </a:endParaRPr>
          </a:p>
          <a:p>
            <a:pPr algn="ctr"/>
            <a:r>
              <a:rPr lang="es-ES" sz="3200" dirty="0" smtClean="0">
                <a:solidFill>
                  <a:schemeClr val="tx1">
                    <a:lumMod val="85000"/>
                  </a:schemeClr>
                </a:solidFill>
              </a:rPr>
              <a:t>Diego Dignowity</a:t>
            </a:r>
          </a:p>
          <a:p>
            <a:pPr algn="ctr"/>
            <a:r>
              <a:rPr lang="es-ES" sz="3200" dirty="0" smtClean="0">
                <a:solidFill>
                  <a:schemeClr val="tx1">
                    <a:lumMod val="85000"/>
                  </a:schemeClr>
                </a:solidFill>
              </a:rPr>
              <a:t>(81) 1016 5282</a:t>
            </a:r>
          </a:p>
          <a:p>
            <a:pPr algn="ctr"/>
            <a:r>
              <a:rPr lang="es-ES" sz="3200" dirty="0" smtClean="0">
                <a:solidFill>
                  <a:schemeClr val="tx1">
                    <a:lumMod val="85000"/>
                  </a:schemeClr>
                </a:solidFill>
              </a:rPr>
              <a:t>www.egstrucks.com</a:t>
            </a:r>
            <a:endParaRPr lang="es-ES" sz="3200" dirty="0">
              <a:solidFill>
                <a:schemeClr val="tx1">
                  <a:lumMod val="85000"/>
                </a:schemeClr>
              </a:solidFill>
            </a:endParaRPr>
          </a:p>
        </p:txBody>
      </p:sp>
    </p:spTree>
    <p:extLst>
      <p:ext uri="{BB962C8B-B14F-4D97-AF65-F5344CB8AC3E}">
        <p14:creationId xmlns:p14="http://schemas.microsoft.com/office/powerpoint/2010/main" val="13418485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descr="egstrucks_logo.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46235" y="51470"/>
            <a:ext cx="1617453" cy="720080"/>
          </a:xfrm>
          <a:prstGeom prst="rect">
            <a:avLst/>
          </a:prstGeom>
        </p:spPr>
      </p:pic>
      <p:sp>
        <p:nvSpPr>
          <p:cNvPr id="6" name="CuadroTexto 5"/>
          <p:cNvSpPr txBox="1"/>
          <p:nvPr/>
        </p:nvSpPr>
        <p:spPr>
          <a:xfrm>
            <a:off x="4283968" y="123478"/>
            <a:ext cx="4752528" cy="584776"/>
          </a:xfrm>
          <a:prstGeom prst="rect">
            <a:avLst/>
          </a:prstGeom>
          <a:noFill/>
        </p:spPr>
        <p:txBody>
          <a:bodyPr wrap="square" rtlCol="0">
            <a:spAutoFit/>
          </a:bodyPr>
          <a:lstStyle/>
          <a:p>
            <a:pPr algn="ctr"/>
            <a:r>
              <a:rPr lang="es-ES" sz="3200" dirty="0" smtClean="0">
                <a:solidFill>
                  <a:schemeClr val="tx1">
                    <a:lumMod val="85000"/>
                  </a:schemeClr>
                </a:solidFill>
              </a:rPr>
              <a:t>Origen de la marca</a:t>
            </a:r>
            <a:endParaRPr lang="es-ES" sz="3200" dirty="0">
              <a:solidFill>
                <a:schemeClr val="tx1">
                  <a:lumMod val="85000"/>
                </a:schemeClr>
              </a:solidFill>
            </a:endParaRPr>
          </a:p>
        </p:txBody>
      </p:sp>
      <p:pic>
        <p:nvPicPr>
          <p:cNvPr id="3" name="Imagen 2" descr="Br48qjwCEAEr4Pg.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619672" y="843558"/>
            <a:ext cx="5580778" cy="4248472"/>
          </a:xfrm>
          <a:prstGeom prst="rect">
            <a:avLst/>
          </a:prstGeom>
        </p:spPr>
      </p:pic>
      <p:cxnSp>
        <p:nvCxnSpPr>
          <p:cNvPr id="7" name="Conector recto 6"/>
          <p:cNvCxnSpPr/>
          <p:nvPr/>
        </p:nvCxnSpPr>
        <p:spPr>
          <a:xfrm>
            <a:off x="-36512" y="843558"/>
            <a:ext cx="9217024" cy="0"/>
          </a:xfrm>
          <a:prstGeom prst="line">
            <a:avLst/>
          </a:prstGeom>
          <a:ln w="38100" cap="rnd" cmpd="dbl">
            <a:solidFill>
              <a:srgbClr val="FF0000"/>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7497896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Imagen 9" descr="egstrucks_logo.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79512" y="123478"/>
            <a:ext cx="1368152" cy="609093"/>
          </a:xfrm>
          <a:prstGeom prst="rect">
            <a:avLst/>
          </a:prstGeom>
        </p:spPr>
      </p:pic>
      <p:pic>
        <p:nvPicPr>
          <p:cNvPr id="11" name="Imagen 10" descr="ankai-horizontal.png"/>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195737" y="267495"/>
            <a:ext cx="2088318" cy="395088"/>
          </a:xfrm>
          <a:prstGeom prst="rect">
            <a:avLst/>
          </a:prstGeom>
        </p:spPr>
      </p:pic>
      <p:sp>
        <p:nvSpPr>
          <p:cNvPr id="12" name="CuadroTexto 11"/>
          <p:cNvSpPr txBox="1"/>
          <p:nvPr/>
        </p:nvSpPr>
        <p:spPr>
          <a:xfrm>
            <a:off x="4607229" y="157421"/>
            <a:ext cx="4313173" cy="477054"/>
          </a:xfrm>
          <a:prstGeom prst="rect">
            <a:avLst/>
          </a:prstGeom>
          <a:noFill/>
        </p:spPr>
        <p:txBody>
          <a:bodyPr wrap="square" rtlCol="0">
            <a:spAutoFit/>
          </a:bodyPr>
          <a:lstStyle/>
          <a:p>
            <a:pPr algn="ctr"/>
            <a:r>
              <a:rPr lang="en-US" sz="2500" dirty="0" smtClean="0">
                <a:solidFill>
                  <a:schemeClr val="tx1">
                    <a:lumMod val="85000"/>
                  </a:schemeClr>
                </a:solidFill>
              </a:rPr>
              <a:t>Lanzamiento de la marca</a:t>
            </a:r>
            <a:endParaRPr lang="en-US" sz="2500" dirty="0">
              <a:solidFill>
                <a:schemeClr val="tx1">
                  <a:lumMod val="85000"/>
                </a:schemeClr>
              </a:solidFill>
            </a:endParaRPr>
          </a:p>
        </p:txBody>
      </p:sp>
      <p:pic>
        <p:nvPicPr>
          <p:cNvPr id="5" name="Imagen 4" descr="EGS-1836.jpg"/>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123728" y="843558"/>
            <a:ext cx="2051636" cy="1368152"/>
          </a:xfrm>
          <a:prstGeom prst="rect">
            <a:avLst/>
          </a:prstGeom>
        </p:spPr>
      </p:pic>
      <p:pic>
        <p:nvPicPr>
          <p:cNvPr id="17" name="Imagen 16" descr="EGS-1885.jpg"/>
          <p:cNvPicPr>
            <a:picLocks noChangeAspect="1"/>
          </p:cNvPicPr>
          <p:nvPr/>
        </p:nvPicPr>
        <p:blipFill rotWithShape="1">
          <a:blip r:embed="rId6" cstate="print">
            <a:extLst>
              <a:ext uri="{28A0092B-C50C-407E-A947-70E740481C1C}">
                <a14:useLocalDpi xmlns:a14="http://schemas.microsoft.com/office/drawing/2010/main" val="0"/>
              </a:ext>
            </a:extLst>
          </a:blip>
          <a:srcRect r="17537"/>
          <a:stretch/>
        </p:blipFill>
        <p:spPr>
          <a:xfrm>
            <a:off x="2195737" y="2020295"/>
            <a:ext cx="1944215" cy="1400608"/>
          </a:xfrm>
          <a:prstGeom prst="rect">
            <a:avLst/>
          </a:prstGeom>
        </p:spPr>
      </p:pic>
      <p:pic>
        <p:nvPicPr>
          <p:cNvPr id="22" name="Imagen 21" descr="EGS-1319.jpg"/>
          <p:cNvPicPr>
            <a:picLocks noChangeAspect="1"/>
          </p:cNvPicPr>
          <p:nvPr/>
        </p:nvPicPr>
        <p:blipFill rotWithShape="1">
          <a:blip r:embed="rId7" cstate="print">
            <a:extLst>
              <a:ext uri="{28A0092B-C50C-407E-A947-70E740481C1C}">
                <a14:useLocalDpi xmlns:a14="http://schemas.microsoft.com/office/drawing/2010/main" val="0"/>
              </a:ext>
            </a:extLst>
          </a:blip>
          <a:srcRect t="17795" b="31360"/>
          <a:stretch/>
        </p:blipFill>
        <p:spPr>
          <a:xfrm>
            <a:off x="79786" y="3348223"/>
            <a:ext cx="2123728" cy="720081"/>
          </a:xfrm>
          <a:prstGeom prst="rect">
            <a:avLst/>
          </a:prstGeom>
        </p:spPr>
      </p:pic>
      <p:pic>
        <p:nvPicPr>
          <p:cNvPr id="23" name="Imagen 22" descr="EGS-1719.jpg"/>
          <p:cNvPicPr>
            <a:picLocks noChangeAspect="1"/>
          </p:cNvPicPr>
          <p:nvPr/>
        </p:nvPicPr>
        <p:blipFill rotWithShape="1">
          <a:blip r:embed="rId8" cstate="print">
            <a:extLst>
              <a:ext uri="{28A0092B-C50C-407E-A947-70E740481C1C}">
                <a14:useLocalDpi xmlns:a14="http://schemas.microsoft.com/office/drawing/2010/main" val="0"/>
              </a:ext>
            </a:extLst>
          </a:blip>
          <a:srcRect t="18981" b="12028"/>
          <a:stretch/>
        </p:blipFill>
        <p:spPr>
          <a:xfrm>
            <a:off x="39183" y="4068304"/>
            <a:ext cx="2310159" cy="1062831"/>
          </a:xfrm>
          <a:prstGeom prst="rect">
            <a:avLst/>
          </a:prstGeom>
        </p:spPr>
      </p:pic>
      <p:pic>
        <p:nvPicPr>
          <p:cNvPr id="24" name="Imagen 23" descr="EGS-1290.jpg"/>
          <p:cNvPicPr>
            <a:picLocks noChangeAspect="1"/>
          </p:cNvPicPr>
          <p:nvPr/>
        </p:nvPicPr>
        <p:blipFill rotWithShape="1">
          <a:blip r:embed="rId9" cstate="print">
            <a:extLst>
              <a:ext uri="{28A0092B-C50C-407E-A947-70E740481C1C}">
                <a14:useLocalDpi xmlns:a14="http://schemas.microsoft.com/office/drawing/2010/main" val="0"/>
              </a:ext>
            </a:extLst>
          </a:blip>
          <a:srcRect l="1625" t="14830" r="2779" b="15966"/>
          <a:stretch/>
        </p:blipFill>
        <p:spPr>
          <a:xfrm>
            <a:off x="-3554" y="887370"/>
            <a:ext cx="2199291" cy="1113148"/>
          </a:xfrm>
          <a:prstGeom prst="rect">
            <a:avLst/>
          </a:prstGeom>
        </p:spPr>
      </p:pic>
      <p:pic>
        <p:nvPicPr>
          <p:cNvPr id="25" name="Imagen 24" descr="EGS-1806.jpg"/>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6912768" y="3505596"/>
            <a:ext cx="2231232" cy="1625539"/>
          </a:xfrm>
          <a:prstGeom prst="rect">
            <a:avLst/>
          </a:prstGeom>
        </p:spPr>
      </p:pic>
      <p:pic>
        <p:nvPicPr>
          <p:cNvPr id="26" name="Imagen 25" descr="EVENTO_EGS_TRUCKS-1300.jpg"/>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8901" y="1995685"/>
            <a:ext cx="2212415" cy="1368152"/>
          </a:xfrm>
          <a:prstGeom prst="rect">
            <a:avLst/>
          </a:prstGeom>
        </p:spPr>
      </p:pic>
      <p:pic>
        <p:nvPicPr>
          <p:cNvPr id="29" name="Imagen 28" descr="EVENTO_EGS_TRUCKS-1413.jpg"/>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6948264" y="2256106"/>
            <a:ext cx="2195736" cy="1249490"/>
          </a:xfrm>
          <a:prstGeom prst="rect">
            <a:avLst/>
          </a:prstGeom>
        </p:spPr>
      </p:pic>
      <p:pic>
        <p:nvPicPr>
          <p:cNvPr id="30" name="Imagen 29" descr="EVENTO_EGS_TRUCKS-1452.jpg"/>
          <p:cNvPicPr>
            <a:picLocks noChangeAspect="1"/>
          </p:cNvPicPr>
          <p:nvPr/>
        </p:nvPicPr>
        <p:blipFill rotWithShape="1">
          <a:blip r:embed="rId13" cstate="print">
            <a:extLst>
              <a:ext uri="{28A0092B-C50C-407E-A947-70E740481C1C}">
                <a14:useLocalDpi xmlns:a14="http://schemas.microsoft.com/office/drawing/2010/main" val="0"/>
              </a:ext>
            </a:extLst>
          </a:blip>
          <a:srcRect b="33937"/>
          <a:stretch/>
        </p:blipFill>
        <p:spPr>
          <a:xfrm>
            <a:off x="2236709" y="3398557"/>
            <a:ext cx="1854274" cy="1682244"/>
          </a:xfrm>
          <a:prstGeom prst="rect">
            <a:avLst/>
          </a:prstGeom>
        </p:spPr>
      </p:pic>
      <p:pic>
        <p:nvPicPr>
          <p:cNvPr id="32" name="Imagen 31" descr="EVENTO_EGS_TRUCKS-1772.jpg"/>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4067944" y="3289846"/>
            <a:ext cx="2952328" cy="1841289"/>
          </a:xfrm>
          <a:prstGeom prst="rect">
            <a:avLst/>
          </a:prstGeom>
        </p:spPr>
      </p:pic>
      <p:pic>
        <p:nvPicPr>
          <p:cNvPr id="34" name="Imagen 33" descr="EVENTO_EGS_TRUCKS-1777.jpg"/>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5508104" y="1995686"/>
            <a:ext cx="1512168" cy="1320988"/>
          </a:xfrm>
          <a:prstGeom prst="rect">
            <a:avLst/>
          </a:prstGeom>
        </p:spPr>
      </p:pic>
      <p:pic>
        <p:nvPicPr>
          <p:cNvPr id="35" name="Imagen 34" descr="EVENTO_EGS_TRUCKS-1780.jpg"/>
          <p:cNvPicPr>
            <a:picLocks noChangeAspect="1"/>
          </p:cNvPicPr>
          <p:nvPr/>
        </p:nvPicPr>
        <p:blipFill rotWithShape="1">
          <a:blip r:embed="rId16" cstate="print">
            <a:extLst>
              <a:ext uri="{28A0092B-C50C-407E-A947-70E740481C1C}">
                <a14:useLocalDpi xmlns:a14="http://schemas.microsoft.com/office/drawing/2010/main" val="0"/>
              </a:ext>
            </a:extLst>
          </a:blip>
          <a:srcRect l="10848"/>
          <a:stretch/>
        </p:blipFill>
        <p:spPr>
          <a:xfrm>
            <a:off x="4139952" y="1995686"/>
            <a:ext cx="1417121" cy="1278546"/>
          </a:xfrm>
          <a:prstGeom prst="rect">
            <a:avLst/>
          </a:prstGeom>
        </p:spPr>
      </p:pic>
      <p:pic>
        <p:nvPicPr>
          <p:cNvPr id="2" name="Imagen 1" descr="EGS-1361.jpg"/>
          <p:cNvPicPr>
            <a:picLocks noChangeAspect="1"/>
          </p:cNvPicPr>
          <p:nvPr/>
        </p:nvPicPr>
        <p:blipFill>
          <a:blip r:embed="rId17" cstate="print">
            <a:extLst>
              <a:ext uri="{28A0092B-C50C-407E-A947-70E740481C1C}">
                <a14:useLocalDpi xmlns:a14="http://schemas.microsoft.com/office/drawing/2010/main" val="0"/>
              </a:ext>
            </a:extLst>
          </a:blip>
          <a:stretch>
            <a:fillRect/>
          </a:stretch>
        </p:blipFill>
        <p:spPr>
          <a:xfrm>
            <a:off x="6912768" y="843558"/>
            <a:ext cx="2231232" cy="1512266"/>
          </a:xfrm>
          <a:prstGeom prst="rect">
            <a:avLst/>
          </a:prstGeom>
        </p:spPr>
      </p:pic>
      <p:cxnSp>
        <p:nvCxnSpPr>
          <p:cNvPr id="28" name="Conector recto 27"/>
          <p:cNvCxnSpPr/>
          <p:nvPr/>
        </p:nvCxnSpPr>
        <p:spPr>
          <a:xfrm>
            <a:off x="-36512" y="843558"/>
            <a:ext cx="9217024" cy="0"/>
          </a:xfrm>
          <a:prstGeom prst="line">
            <a:avLst/>
          </a:prstGeom>
          <a:ln w="38100" cap="rnd" cmpd="dbl">
            <a:solidFill>
              <a:srgbClr val="FF0000"/>
            </a:solidFill>
          </a:ln>
        </p:spPr>
        <p:style>
          <a:lnRef idx="2">
            <a:schemeClr val="accent1"/>
          </a:lnRef>
          <a:fillRef idx="0">
            <a:schemeClr val="accent1"/>
          </a:fillRef>
          <a:effectRef idx="1">
            <a:schemeClr val="accent1"/>
          </a:effectRef>
          <a:fontRef idx="minor">
            <a:schemeClr val="tx1"/>
          </a:fontRef>
        </p:style>
      </p:cxnSp>
      <p:pic>
        <p:nvPicPr>
          <p:cNvPr id="3" name="Imagen 2"/>
          <p:cNvPicPr>
            <a:picLocks noChangeAspect="1"/>
          </p:cNvPicPr>
          <p:nvPr/>
        </p:nvPicPr>
        <p:blipFill rotWithShape="1">
          <a:blip r:embed="rId18"/>
          <a:srcRect l="18500" t="26189" r="20075" b="34593"/>
          <a:stretch/>
        </p:blipFill>
        <p:spPr>
          <a:xfrm>
            <a:off x="4110915" y="854824"/>
            <a:ext cx="2909357" cy="1125248"/>
          </a:xfrm>
          <a:prstGeom prst="rect">
            <a:avLst/>
          </a:prstGeom>
        </p:spPr>
      </p:pic>
    </p:spTree>
    <p:extLst>
      <p:ext uri="{BB962C8B-B14F-4D97-AF65-F5344CB8AC3E}">
        <p14:creationId xmlns:p14="http://schemas.microsoft.com/office/powerpoint/2010/main" val="3088855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2"/>
          <p:cNvSpPr/>
          <p:nvPr/>
        </p:nvSpPr>
        <p:spPr>
          <a:xfrm>
            <a:off x="0" y="0"/>
            <a:ext cx="9144000" cy="5143500"/>
          </a:xfrm>
          <a:prstGeom prst="rect">
            <a:avLst/>
          </a:prstGeom>
          <a:solidFill>
            <a:schemeClr val="bg1"/>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pic>
        <p:nvPicPr>
          <p:cNvPr id="2" name="EGS_Video.mp4">
            <a:hlinkClick r:id="" action="ppaction://media"/>
          </p:cNvPr>
          <p:cNvPicPr>
            <a:picLocks noChangeAspect="1"/>
          </p:cNvPicPr>
          <p:nvPr>
            <a:videoFile r:link="rId1"/>
            <p:extLst>
              <p:ext uri="{DAA4B4D4-6D71-4841-9C94-3DE7FCFB9230}">
                <p14:media xmlns:p14="http://schemas.microsoft.com/office/powerpoint/2010/main" r:embed="rId2">
                  <p14:trim end="212792"/>
                </p14:media>
              </p:ext>
            </p:extLst>
          </p:nvPr>
        </p:nvPicPr>
        <p:blipFill>
          <a:blip r:embed="rId5"/>
          <a:stretch>
            <a:fillRect/>
          </a:stretch>
        </p:blipFill>
        <p:spPr>
          <a:xfrm>
            <a:off x="0" y="0"/>
            <a:ext cx="9144000" cy="5143500"/>
          </a:xfrm>
          <a:prstGeom prst="rect">
            <a:avLst/>
          </a:prstGeom>
        </p:spPr>
      </p:pic>
    </p:spTree>
    <p:extLst>
      <p:ext uri="{BB962C8B-B14F-4D97-AF65-F5344CB8AC3E}">
        <p14:creationId xmlns:p14="http://schemas.microsoft.com/office/powerpoint/2010/main" val="3291122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9000"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fullScrn="1">
              <p:cMediaNode vol="10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2"/>
          <p:cNvSpPr/>
          <p:nvPr/>
        </p:nvSpPr>
        <p:spPr>
          <a:xfrm>
            <a:off x="0" y="0"/>
            <a:ext cx="9144000" cy="5143500"/>
          </a:xfrm>
          <a:prstGeom prst="rect">
            <a:avLst/>
          </a:prstGeom>
          <a:solidFill>
            <a:schemeClr val="bg1"/>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pic>
        <p:nvPicPr>
          <p:cNvPr id="6" name="EGSTrucks_HD_Evento.mp4">
            <a:hlinkClick r:id="" action="ppaction://media"/>
          </p:cNvPr>
          <p:cNvPicPr>
            <a:picLocks noChangeAspect="1"/>
          </p:cNvPicPr>
          <p:nvPr>
            <a:videoFile r:link="rId1"/>
            <p:extLst>
              <p:ext uri="{DAA4B4D4-6D71-4841-9C94-3DE7FCFB9230}">
                <p14:media xmlns:p14="http://schemas.microsoft.com/office/powerpoint/2010/main" r:embed="rId2">
                  <p14:trim st="19700"/>
                </p14:media>
              </p:ext>
            </p:extLst>
          </p:nvPr>
        </p:nvPicPr>
        <p:blipFill>
          <a:blip r:embed="rId5"/>
          <a:stretch>
            <a:fillRect/>
          </a:stretch>
        </p:blipFill>
        <p:spPr>
          <a:xfrm>
            <a:off x="0" y="-4500"/>
            <a:ext cx="9151998" cy="5148000"/>
          </a:xfrm>
          <a:prstGeom prst="rect">
            <a:avLst/>
          </a:prstGeom>
        </p:spPr>
      </p:pic>
    </p:spTree>
    <p:extLst>
      <p:ext uri="{BB962C8B-B14F-4D97-AF65-F5344CB8AC3E}">
        <p14:creationId xmlns:p14="http://schemas.microsoft.com/office/powerpoint/2010/main" val="32567453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95543"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descr="egstrucks_logo.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46235" y="51470"/>
            <a:ext cx="1617453" cy="720080"/>
          </a:xfrm>
          <a:prstGeom prst="rect">
            <a:avLst/>
          </a:prstGeom>
        </p:spPr>
      </p:pic>
      <p:sp>
        <p:nvSpPr>
          <p:cNvPr id="4" name="CuadroTexto 3"/>
          <p:cNvSpPr txBox="1"/>
          <p:nvPr/>
        </p:nvSpPr>
        <p:spPr>
          <a:xfrm>
            <a:off x="4283968" y="123478"/>
            <a:ext cx="4752528" cy="584776"/>
          </a:xfrm>
          <a:prstGeom prst="rect">
            <a:avLst/>
          </a:prstGeom>
          <a:noFill/>
        </p:spPr>
        <p:txBody>
          <a:bodyPr wrap="square" rtlCol="0">
            <a:spAutoFit/>
          </a:bodyPr>
          <a:lstStyle/>
          <a:p>
            <a:pPr algn="ctr"/>
            <a:r>
              <a:rPr lang="es-ES" sz="3200" dirty="0" smtClean="0">
                <a:solidFill>
                  <a:schemeClr val="tx1">
                    <a:lumMod val="85000"/>
                  </a:schemeClr>
                </a:solidFill>
              </a:rPr>
              <a:t>Problemática actual</a:t>
            </a:r>
            <a:endParaRPr lang="es-ES" sz="3200" dirty="0">
              <a:solidFill>
                <a:schemeClr val="tx1">
                  <a:lumMod val="85000"/>
                </a:schemeClr>
              </a:solidFill>
            </a:endParaRPr>
          </a:p>
        </p:txBody>
      </p:sp>
      <p:cxnSp>
        <p:nvCxnSpPr>
          <p:cNvPr id="6" name="Conector recto 5"/>
          <p:cNvCxnSpPr/>
          <p:nvPr/>
        </p:nvCxnSpPr>
        <p:spPr>
          <a:xfrm>
            <a:off x="-36512" y="843558"/>
            <a:ext cx="9217024" cy="0"/>
          </a:xfrm>
          <a:prstGeom prst="line">
            <a:avLst/>
          </a:prstGeom>
          <a:ln w="38100" cap="rnd" cmpd="dbl">
            <a:solidFill>
              <a:srgbClr val="FF0000"/>
            </a:solidFill>
          </a:ln>
        </p:spPr>
        <p:style>
          <a:lnRef idx="2">
            <a:schemeClr val="accent1"/>
          </a:lnRef>
          <a:fillRef idx="0">
            <a:schemeClr val="accent1"/>
          </a:fillRef>
          <a:effectRef idx="1">
            <a:schemeClr val="accent1"/>
          </a:effectRef>
          <a:fontRef idx="minor">
            <a:schemeClr val="tx1"/>
          </a:fontRef>
        </p:style>
      </p:cxnSp>
      <p:grpSp>
        <p:nvGrpSpPr>
          <p:cNvPr id="3" name="Grupo 2"/>
          <p:cNvGrpSpPr/>
          <p:nvPr/>
        </p:nvGrpSpPr>
        <p:grpSpPr>
          <a:xfrm>
            <a:off x="932808" y="915567"/>
            <a:ext cx="6574880" cy="2772177"/>
            <a:chOff x="730089" y="915566"/>
            <a:chExt cx="7564841" cy="3600400"/>
          </a:xfrm>
        </p:grpSpPr>
        <p:cxnSp>
          <p:nvCxnSpPr>
            <p:cNvPr id="10" name="Conector recto 9"/>
            <p:cNvCxnSpPr/>
            <p:nvPr/>
          </p:nvCxnSpPr>
          <p:spPr>
            <a:xfrm>
              <a:off x="1187624" y="4515966"/>
              <a:ext cx="6696744" cy="0"/>
            </a:xfrm>
            <a:prstGeom prst="line">
              <a:avLst/>
            </a:prstGeom>
            <a:ln w="57150" cmpd="sng">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1" name="Conector recto 20"/>
            <p:cNvCxnSpPr/>
            <p:nvPr/>
          </p:nvCxnSpPr>
          <p:spPr>
            <a:xfrm>
              <a:off x="1187624" y="3651870"/>
              <a:ext cx="1935832" cy="0"/>
            </a:xfrm>
            <a:prstGeom prst="line">
              <a:avLst/>
            </a:prstGeom>
            <a:ln w="57150" cmpd="sng">
              <a:solidFill>
                <a:srgbClr val="FF0000"/>
              </a:solidFill>
            </a:ln>
          </p:spPr>
          <p:style>
            <a:lnRef idx="2">
              <a:schemeClr val="accent1"/>
            </a:lnRef>
            <a:fillRef idx="0">
              <a:schemeClr val="accent1"/>
            </a:fillRef>
            <a:effectRef idx="1">
              <a:schemeClr val="accent1"/>
            </a:effectRef>
            <a:fontRef idx="minor">
              <a:schemeClr val="tx1"/>
            </a:fontRef>
          </p:style>
        </p:cxnSp>
        <p:cxnSp>
          <p:nvCxnSpPr>
            <p:cNvPr id="22" name="Conector recto 21"/>
            <p:cNvCxnSpPr/>
            <p:nvPr/>
          </p:nvCxnSpPr>
          <p:spPr>
            <a:xfrm>
              <a:off x="1187624" y="2499742"/>
              <a:ext cx="1935832" cy="0"/>
            </a:xfrm>
            <a:prstGeom prst="line">
              <a:avLst/>
            </a:prstGeom>
            <a:ln w="57150" cmpd="sng">
              <a:solidFill>
                <a:srgbClr val="3366FF"/>
              </a:solidFill>
            </a:ln>
          </p:spPr>
          <p:style>
            <a:lnRef idx="2">
              <a:schemeClr val="accent1"/>
            </a:lnRef>
            <a:fillRef idx="0">
              <a:schemeClr val="accent1"/>
            </a:fillRef>
            <a:effectRef idx="1">
              <a:schemeClr val="accent1"/>
            </a:effectRef>
            <a:fontRef idx="minor">
              <a:schemeClr val="tx1"/>
            </a:fontRef>
          </p:style>
        </p:cxnSp>
        <p:sp>
          <p:nvSpPr>
            <p:cNvPr id="23" name="CuadroTexto 22"/>
            <p:cNvSpPr txBox="1"/>
            <p:nvPr/>
          </p:nvSpPr>
          <p:spPr>
            <a:xfrm>
              <a:off x="1403648" y="915566"/>
              <a:ext cx="1440160" cy="584776"/>
            </a:xfrm>
            <a:prstGeom prst="rect">
              <a:avLst/>
            </a:prstGeom>
            <a:noFill/>
          </p:spPr>
          <p:txBody>
            <a:bodyPr wrap="square" rtlCol="0">
              <a:spAutoFit/>
            </a:bodyPr>
            <a:lstStyle/>
            <a:p>
              <a:pPr algn="ctr"/>
              <a:r>
                <a:rPr lang="es-ES" sz="3200" dirty="0" smtClean="0"/>
                <a:t>AYER</a:t>
              </a:r>
              <a:endParaRPr lang="es-ES" sz="3200" dirty="0"/>
            </a:p>
          </p:txBody>
        </p:sp>
        <p:sp>
          <p:nvSpPr>
            <p:cNvPr id="24" name="CuadroTexto 23"/>
            <p:cNvSpPr txBox="1"/>
            <p:nvPr/>
          </p:nvSpPr>
          <p:spPr>
            <a:xfrm>
              <a:off x="6156176" y="915566"/>
              <a:ext cx="1440160" cy="584776"/>
            </a:xfrm>
            <a:prstGeom prst="rect">
              <a:avLst/>
            </a:prstGeom>
            <a:noFill/>
          </p:spPr>
          <p:txBody>
            <a:bodyPr wrap="square" rtlCol="0">
              <a:spAutoFit/>
            </a:bodyPr>
            <a:lstStyle/>
            <a:p>
              <a:pPr algn="ctr"/>
              <a:r>
                <a:rPr lang="es-ES" sz="3200" dirty="0" smtClean="0"/>
                <a:t>HOY</a:t>
              </a:r>
              <a:endParaRPr lang="es-ES" sz="3200" dirty="0"/>
            </a:p>
          </p:txBody>
        </p:sp>
        <p:cxnSp>
          <p:nvCxnSpPr>
            <p:cNvPr id="25" name="Conector recto 24"/>
            <p:cNvCxnSpPr/>
            <p:nvPr/>
          </p:nvCxnSpPr>
          <p:spPr>
            <a:xfrm>
              <a:off x="1187624" y="1275606"/>
              <a:ext cx="0" cy="3240360"/>
            </a:xfrm>
            <a:prstGeom prst="line">
              <a:avLst/>
            </a:prstGeom>
            <a:ln w="57150" cmpd="sng">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7" name="Conector recto 26"/>
            <p:cNvCxnSpPr/>
            <p:nvPr/>
          </p:nvCxnSpPr>
          <p:spPr>
            <a:xfrm>
              <a:off x="5940152" y="2643758"/>
              <a:ext cx="1935832" cy="0"/>
            </a:xfrm>
            <a:prstGeom prst="line">
              <a:avLst/>
            </a:prstGeom>
            <a:ln w="57150" cmpd="sng">
              <a:solidFill>
                <a:srgbClr val="FF0000"/>
              </a:solidFill>
            </a:ln>
          </p:spPr>
          <p:style>
            <a:lnRef idx="2">
              <a:schemeClr val="accent1"/>
            </a:lnRef>
            <a:fillRef idx="0">
              <a:schemeClr val="accent1"/>
            </a:fillRef>
            <a:effectRef idx="1">
              <a:schemeClr val="accent1"/>
            </a:effectRef>
            <a:fontRef idx="minor">
              <a:schemeClr val="tx1"/>
            </a:fontRef>
          </p:style>
        </p:cxnSp>
        <p:cxnSp>
          <p:nvCxnSpPr>
            <p:cNvPr id="28" name="Conector recto 27"/>
            <p:cNvCxnSpPr/>
            <p:nvPr/>
          </p:nvCxnSpPr>
          <p:spPr>
            <a:xfrm>
              <a:off x="5940152" y="2211710"/>
              <a:ext cx="1935832" cy="0"/>
            </a:xfrm>
            <a:prstGeom prst="line">
              <a:avLst/>
            </a:prstGeom>
            <a:ln w="57150" cmpd="sng">
              <a:solidFill>
                <a:srgbClr val="3366FF"/>
              </a:solidFill>
            </a:ln>
          </p:spPr>
          <p:style>
            <a:lnRef idx="2">
              <a:schemeClr val="accent1"/>
            </a:lnRef>
            <a:fillRef idx="0">
              <a:schemeClr val="accent1"/>
            </a:fillRef>
            <a:effectRef idx="1">
              <a:schemeClr val="accent1"/>
            </a:effectRef>
            <a:fontRef idx="minor">
              <a:schemeClr val="tx1"/>
            </a:fontRef>
          </p:style>
        </p:cxnSp>
        <p:cxnSp>
          <p:nvCxnSpPr>
            <p:cNvPr id="30" name="Conector recto 29"/>
            <p:cNvCxnSpPr/>
            <p:nvPr/>
          </p:nvCxnSpPr>
          <p:spPr>
            <a:xfrm>
              <a:off x="7884368" y="1275606"/>
              <a:ext cx="0" cy="3240360"/>
            </a:xfrm>
            <a:prstGeom prst="line">
              <a:avLst/>
            </a:prstGeom>
            <a:ln w="57150" cmpd="sng">
              <a:solidFill>
                <a:schemeClr val="tx1"/>
              </a:solidFill>
            </a:ln>
          </p:spPr>
          <p:style>
            <a:lnRef idx="2">
              <a:schemeClr val="accent1"/>
            </a:lnRef>
            <a:fillRef idx="0">
              <a:schemeClr val="accent1"/>
            </a:fillRef>
            <a:effectRef idx="1">
              <a:schemeClr val="accent1"/>
            </a:effectRef>
            <a:fontRef idx="minor">
              <a:schemeClr val="tx1"/>
            </a:fontRef>
          </p:style>
        </p:cxnSp>
        <p:sp>
          <p:nvSpPr>
            <p:cNvPr id="31" name="CuadroTexto 30"/>
            <p:cNvSpPr txBox="1"/>
            <p:nvPr/>
          </p:nvSpPr>
          <p:spPr>
            <a:xfrm rot="16200000">
              <a:off x="-294926" y="2525357"/>
              <a:ext cx="2439560" cy="389529"/>
            </a:xfrm>
            <a:prstGeom prst="rect">
              <a:avLst/>
            </a:prstGeom>
            <a:noFill/>
          </p:spPr>
          <p:txBody>
            <a:bodyPr wrap="square" rtlCol="0">
              <a:spAutoFit/>
            </a:bodyPr>
            <a:lstStyle/>
            <a:p>
              <a:pPr algn="ctr"/>
              <a:r>
                <a:rPr lang="es-ES" sz="1600" dirty="0" smtClean="0">
                  <a:solidFill>
                    <a:srgbClr val="FF0000"/>
                  </a:solidFill>
                </a:rPr>
                <a:t>Precio del Diesel</a:t>
              </a:r>
              <a:endParaRPr lang="es-ES" sz="1600" dirty="0">
                <a:solidFill>
                  <a:srgbClr val="FF0000"/>
                </a:solidFill>
              </a:endParaRPr>
            </a:p>
          </p:txBody>
        </p:sp>
        <p:sp>
          <p:nvSpPr>
            <p:cNvPr id="32" name="CuadroTexto 31"/>
            <p:cNvSpPr txBox="1"/>
            <p:nvPr/>
          </p:nvSpPr>
          <p:spPr>
            <a:xfrm rot="16200000">
              <a:off x="7513585" y="2582493"/>
              <a:ext cx="1224136" cy="338554"/>
            </a:xfrm>
            <a:prstGeom prst="rect">
              <a:avLst/>
            </a:prstGeom>
            <a:noFill/>
          </p:spPr>
          <p:txBody>
            <a:bodyPr wrap="square" rtlCol="0">
              <a:spAutoFit/>
            </a:bodyPr>
            <a:lstStyle/>
            <a:p>
              <a:pPr algn="ctr"/>
              <a:r>
                <a:rPr lang="es-ES" sz="1600" dirty="0" smtClean="0">
                  <a:solidFill>
                    <a:srgbClr val="3366FF"/>
                  </a:solidFill>
                </a:rPr>
                <a:t>Tarifas</a:t>
              </a:r>
              <a:endParaRPr lang="es-ES" sz="1600" dirty="0">
                <a:solidFill>
                  <a:srgbClr val="3366FF"/>
                </a:solidFill>
              </a:endParaRPr>
            </a:p>
          </p:txBody>
        </p:sp>
        <p:cxnSp>
          <p:nvCxnSpPr>
            <p:cNvPr id="33" name="Conector recto 32"/>
            <p:cNvCxnSpPr/>
            <p:nvPr/>
          </p:nvCxnSpPr>
          <p:spPr>
            <a:xfrm flipH="1">
              <a:off x="1619672" y="2499742"/>
              <a:ext cx="8384" cy="1152128"/>
            </a:xfrm>
            <a:prstGeom prst="line">
              <a:avLst/>
            </a:prstGeom>
            <a:ln w="19050" cmpd="sng">
              <a:solidFill>
                <a:srgbClr val="33CC33"/>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sp>
          <p:nvSpPr>
            <p:cNvPr id="36" name="CuadroTexto 35"/>
            <p:cNvSpPr txBox="1"/>
            <p:nvPr/>
          </p:nvSpPr>
          <p:spPr>
            <a:xfrm>
              <a:off x="1619673" y="2931790"/>
              <a:ext cx="1122259" cy="431210"/>
            </a:xfrm>
            <a:prstGeom prst="rect">
              <a:avLst/>
            </a:prstGeom>
            <a:noFill/>
          </p:spPr>
          <p:txBody>
            <a:bodyPr wrap="square" rtlCol="0">
              <a:spAutoFit/>
            </a:bodyPr>
            <a:lstStyle/>
            <a:p>
              <a:pPr algn="ctr"/>
              <a:r>
                <a:rPr lang="es-ES" sz="1600" dirty="0" smtClean="0">
                  <a:solidFill>
                    <a:srgbClr val="33CC33"/>
                  </a:solidFill>
                </a:rPr>
                <a:t>Utilidad </a:t>
              </a:r>
              <a:endParaRPr lang="es-ES" sz="1600" dirty="0">
                <a:solidFill>
                  <a:srgbClr val="33CC33"/>
                </a:solidFill>
              </a:endParaRPr>
            </a:p>
          </p:txBody>
        </p:sp>
        <p:cxnSp>
          <p:nvCxnSpPr>
            <p:cNvPr id="37" name="Conector recto 36"/>
            <p:cNvCxnSpPr/>
            <p:nvPr/>
          </p:nvCxnSpPr>
          <p:spPr>
            <a:xfrm flipH="1">
              <a:off x="6228184" y="2211710"/>
              <a:ext cx="8384" cy="432048"/>
            </a:xfrm>
            <a:prstGeom prst="line">
              <a:avLst/>
            </a:prstGeom>
            <a:ln w="19050" cmpd="sng">
              <a:solidFill>
                <a:srgbClr val="33CC33"/>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sp>
          <p:nvSpPr>
            <p:cNvPr id="38" name="CuadroTexto 37"/>
            <p:cNvSpPr txBox="1"/>
            <p:nvPr/>
          </p:nvSpPr>
          <p:spPr>
            <a:xfrm>
              <a:off x="6516215" y="2233196"/>
              <a:ext cx="1071736" cy="431210"/>
            </a:xfrm>
            <a:prstGeom prst="rect">
              <a:avLst/>
            </a:prstGeom>
            <a:noFill/>
          </p:spPr>
          <p:txBody>
            <a:bodyPr wrap="square" rtlCol="0">
              <a:spAutoFit/>
            </a:bodyPr>
            <a:lstStyle/>
            <a:p>
              <a:pPr algn="ctr"/>
              <a:r>
                <a:rPr lang="es-ES" sz="1600" dirty="0" smtClean="0">
                  <a:solidFill>
                    <a:srgbClr val="33CC33"/>
                  </a:solidFill>
                </a:rPr>
                <a:t>Utilidad </a:t>
              </a:r>
              <a:endParaRPr lang="es-ES" sz="1600" dirty="0">
                <a:solidFill>
                  <a:srgbClr val="33CC33"/>
                </a:solidFill>
              </a:endParaRPr>
            </a:p>
          </p:txBody>
        </p:sp>
        <p:cxnSp>
          <p:nvCxnSpPr>
            <p:cNvPr id="40" name="Conector recto 39"/>
            <p:cNvCxnSpPr/>
            <p:nvPr/>
          </p:nvCxnSpPr>
          <p:spPr>
            <a:xfrm>
              <a:off x="3131840" y="2499742"/>
              <a:ext cx="2808312" cy="0"/>
            </a:xfrm>
            <a:prstGeom prst="line">
              <a:avLst/>
            </a:prstGeom>
            <a:ln w="28575" cmpd="sng">
              <a:solidFill>
                <a:srgbClr val="3366FF"/>
              </a:solidFill>
              <a:prstDash val="sysDash"/>
            </a:ln>
          </p:spPr>
          <p:style>
            <a:lnRef idx="2">
              <a:schemeClr val="accent1"/>
            </a:lnRef>
            <a:fillRef idx="0">
              <a:schemeClr val="accent1"/>
            </a:fillRef>
            <a:effectRef idx="1">
              <a:schemeClr val="accent1"/>
            </a:effectRef>
            <a:fontRef idx="minor">
              <a:schemeClr val="tx1"/>
            </a:fontRef>
          </p:style>
        </p:cxnSp>
        <p:cxnSp>
          <p:nvCxnSpPr>
            <p:cNvPr id="42" name="Conector recto 41"/>
            <p:cNvCxnSpPr/>
            <p:nvPr/>
          </p:nvCxnSpPr>
          <p:spPr>
            <a:xfrm>
              <a:off x="3131840" y="2211710"/>
              <a:ext cx="2808312" cy="0"/>
            </a:xfrm>
            <a:prstGeom prst="line">
              <a:avLst/>
            </a:prstGeom>
            <a:ln w="28575" cmpd="sng">
              <a:solidFill>
                <a:srgbClr val="3366FF"/>
              </a:solidFill>
              <a:prstDash val="sysDash"/>
            </a:ln>
          </p:spPr>
          <p:style>
            <a:lnRef idx="2">
              <a:schemeClr val="accent1"/>
            </a:lnRef>
            <a:fillRef idx="0">
              <a:schemeClr val="accent1"/>
            </a:fillRef>
            <a:effectRef idx="1">
              <a:schemeClr val="accent1"/>
            </a:effectRef>
            <a:fontRef idx="minor">
              <a:schemeClr val="tx1"/>
            </a:fontRef>
          </p:style>
        </p:cxnSp>
        <p:cxnSp>
          <p:nvCxnSpPr>
            <p:cNvPr id="45" name="Conector recto 44"/>
            <p:cNvCxnSpPr/>
            <p:nvPr/>
          </p:nvCxnSpPr>
          <p:spPr>
            <a:xfrm flipH="1">
              <a:off x="3275856" y="2211710"/>
              <a:ext cx="8384" cy="288032"/>
            </a:xfrm>
            <a:prstGeom prst="line">
              <a:avLst/>
            </a:prstGeom>
            <a:ln w="19050" cmpd="sng">
              <a:solidFill>
                <a:srgbClr val="3366FF"/>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sp>
          <p:nvSpPr>
            <p:cNvPr id="47" name="CuadroTexto 46"/>
            <p:cNvSpPr txBox="1"/>
            <p:nvPr/>
          </p:nvSpPr>
          <p:spPr>
            <a:xfrm>
              <a:off x="3275857" y="2211710"/>
              <a:ext cx="2592288" cy="352808"/>
            </a:xfrm>
            <a:prstGeom prst="rect">
              <a:avLst/>
            </a:prstGeom>
            <a:noFill/>
          </p:spPr>
          <p:txBody>
            <a:bodyPr wrap="square" rtlCol="0">
              <a:spAutoFit/>
            </a:bodyPr>
            <a:lstStyle/>
            <a:p>
              <a:pPr algn="ctr"/>
              <a:r>
                <a:rPr lang="es-ES" sz="1200" dirty="0" smtClean="0"/>
                <a:t>Incremento tarifas</a:t>
              </a:r>
              <a:endParaRPr lang="es-ES" sz="1200" dirty="0"/>
            </a:p>
          </p:txBody>
        </p:sp>
        <p:cxnSp>
          <p:nvCxnSpPr>
            <p:cNvPr id="48" name="Conector recto 47"/>
            <p:cNvCxnSpPr/>
            <p:nvPr/>
          </p:nvCxnSpPr>
          <p:spPr>
            <a:xfrm flipH="1">
              <a:off x="5796136" y="2211710"/>
              <a:ext cx="8384" cy="288032"/>
            </a:xfrm>
            <a:prstGeom prst="line">
              <a:avLst/>
            </a:prstGeom>
            <a:ln w="19050" cmpd="sng">
              <a:solidFill>
                <a:srgbClr val="3366FF"/>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49" name="Conector recto 48"/>
            <p:cNvCxnSpPr/>
            <p:nvPr/>
          </p:nvCxnSpPr>
          <p:spPr>
            <a:xfrm>
              <a:off x="3131840" y="2643758"/>
              <a:ext cx="2808312" cy="0"/>
            </a:xfrm>
            <a:prstGeom prst="line">
              <a:avLst/>
            </a:prstGeom>
            <a:ln w="28575" cmpd="sng">
              <a:solidFill>
                <a:srgbClr val="FF0000"/>
              </a:solidFill>
              <a:prstDash val="sysDash"/>
            </a:ln>
          </p:spPr>
          <p:style>
            <a:lnRef idx="2">
              <a:schemeClr val="accent1"/>
            </a:lnRef>
            <a:fillRef idx="0">
              <a:schemeClr val="accent1"/>
            </a:fillRef>
            <a:effectRef idx="1">
              <a:schemeClr val="accent1"/>
            </a:effectRef>
            <a:fontRef idx="minor">
              <a:schemeClr val="tx1"/>
            </a:fontRef>
          </p:style>
        </p:cxnSp>
        <p:cxnSp>
          <p:nvCxnSpPr>
            <p:cNvPr id="50" name="Conector recto 49"/>
            <p:cNvCxnSpPr/>
            <p:nvPr/>
          </p:nvCxnSpPr>
          <p:spPr>
            <a:xfrm>
              <a:off x="3131840" y="3651870"/>
              <a:ext cx="2808312" cy="0"/>
            </a:xfrm>
            <a:prstGeom prst="line">
              <a:avLst/>
            </a:prstGeom>
            <a:ln w="28575" cmpd="sng">
              <a:solidFill>
                <a:srgbClr val="FF0000"/>
              </a:solidFill>
              <a:prstDash val="sysDash"/>
            </a:ln>
          </p:spPr>
          <p:style>
            <a:lnRef idx="2">
              <a:schemeClr val="accent1"/>
            </a:lnRef>
            <a:fillRef idx="0">
              <a:schemeClr val="accent1"/>
            </a:fillRef>
            <a:effectRef idx="1">
              <a:schemeClr val="accent1"/>
            </a:effectRef>
            <a:fontRef idx="minor">
              <a:schemeClr val="tx1"/>
            </a:fontRef>
          </p:style>
        </p:cxnSp>
        <p:cxnSp>
          <p:nvCxnSpPr>
            <p:cNvPr id="51" name="Conector recto 50"/>
            <p:cNvCxnSpPr/>
            <p:nvPr/>
          </p:nvCxnSpPr>
          <p:spPr>
            <a:xfrm>
              <a:off x="3131840" y="1275606"/>
              <a:ext cx="0" cy="3240360"/>
            </a:xfrm>
            <a:prstGeom prst="line">
              <a:avLst/>
            </a:prstGeom>
            <a:ln w="28575" cmpd="sng">
              <a:solidFill>
                <a:schemeClr val="tx1"/>
              </a:solidFill>
              <a:prstDash val="sysDash"/>
            </a:ln>
          </p:spPr>
          <p:style>
            <a:lnRef idx="2">
              <a:schemeClr val="accent1"/>
            </a:lnRef>
            <a:fillRef idx="0">
              <a:schemeClr val="accent1"/>
            </a:fillRef>
            <a:effectRef idx="1">
              <a:schemeClr val="accent1"/>
            </a:effectRef>
            <a:fontRef idx="minor">
              <a:schemeClr val="tx1"/>
            </a:fontRef>
          </p:style>
        </p:cxnSp>
        <p:cxnSp>
          <p:nvCxnSpPr>
            <p:cNvPr id="52" name="Conector recto 51"/>
            <p:cNvCxnSpPr/>
            <p:nvPr/>
          </p:nvCxnSpPr>
          <p:spPr>
            <a:xfrm>
              <a:off x="5940152" y="1275606"/>
              <a:ext cx="0" cy="3240360"/>
            </a:xfrm>
            <a:prstGeom prst="line">
              <a:avLst/>
            </a:prstGeom>
            <a:ln w="28575" cmpd="sng">
              <a:solidFill>
                <a:schemeClr val="tx1"/>
              </a:solidFill>
              <a:prstDash val="sysDash"/>
            </a:ln>
          </p:spPr>
          <p:style>
            <a:lnRef idx="2">
              <a:schemeClr val="accent1"/>
            </a:lnRef>
            <a:fillRef idx="0">
              <a:schemeClr val="accent1"/>
            </a:fillRef>
            <a:effectRef idx="1">
              <a:schemeClr val="accent1"/>
            </a:effectRef>
            <a:fontRef idx="minor">
              <a:schemeClr val="tx1"/>
            </a:fontRef>
          </p:style>
        </p:cxnSp>
        <p:cxnSp>
          <p:nvCxnSpPr>
            <p:cNvPr id="53" name="Conector recto 52"/>
            <p:cNvCxnSpPr/>
            <p:nvPr/>
          </p:nvCxnSpPr>
          <p:spPr>
            <a:xfrm flipH="1">
              <a:off x="3275856" y="2643758"/>
              <a:ext cx="8384" cy="1008112"/>
            </a:xfrm>
            <a:prstGeom prst="line">
              <a:avLst/>
            </a:prstGeom>
            <a:ln w="19050" cmpd="sng">
              <a:solidFill>
                <a:srgbClr val="FF0000"/>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55" name="Conector recto 54"/>
            <p:cNvCxnSpPr/>
            <p:nvPr/>
          </p:nvCxnSpPr>
          <p:spPr>
            <a:xfrm flipH="1">
              <a:off x="5796136" y="2643758"/>
              <a:ext cx="8384" cy="1008112"/>
            </a:xfrm>
            <a:prstGeom prst="line">
              <a:avLst/>
            </a:prstGeom>
            <a:ln w="19050" cmpd="sng">
              <a:solidFill>
                <a:srgbClr val="FF0000"/>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sp>
          <p:nvSpPr>
            <p:cNvPr id="56" name="CuadroTexto 55"/>
            <p:cNvSpPr txBox="1"/>
            <p:nvPr/>
          </p:nvSpPr>
          <p:spPr>
            <a:xfrm>
              <a:off x="3275856" y="3003798"/>
              <a:ext cx="2592288" cy="276999"/>
            </a:xfrm>
            <a:prstGeom prst="rect">
              <a:avLst/>
            </a:prstGeom>
            <a:noFill/>
          </p:spPr>
          <p:txBody>
            <a:bodyPr wrap="square" rtlCol="0">
              <a:spAutoFit/>
            </a:bodyPr>
            <a:lstStyle/>
            <a:p>
              <a:pPr algn="ctr"/>
              <a:r>
                <a:rPr lang="es-ES" sz="1200" dirty="0" smtClean="0">
                  <a:solidFill>
                    <a:srgbClr val="FF0000"/>
                  </a:solidFill>
                </a:rPr>
                <a:t>Incremento Diesel en el tiempo</a:t>
              </a:r>
              <a:endParaRPr lang="es-ES" sz="1200" dirty="0">
                <a:solidFill>
                  <a:srgbClr val="FF0000"/>
                </a:solidFill>
              </a:endParaRPr>
            </a:p>
          </p:txBody>
        </p:sp>
      </p:grpSp>
      <p:sp>
        <p:nvSpPr>
          <p:cNvPr id="34" name="CuadroTexto 33"/>
          <p:cNvSpPr txBox="1"/>
          <p:nvPr/>
        </p:nvSpPr>
        <p:spPr>
          <a:xfrm>
            <a:off x="1043608" y="4174084"/>
            <a:ext cx="6838301" cy="800219"/>
          </a:xfrm>
          <a:prstGeom prst="rect">
            <a:avLst/>
          </a:prstGeom>
          <a:noFill/>
        </p:spPr>
        <p:txBody>
          <a:bodyPr wrap="square" rtlCol="0">
            <a:spAutoFit/>
          </a:bodyPr>
          <a:lstStyle/>
          <a:p>
            <a:r>
              <a:rPr lang="es-MX" sz="1600" b="1" dirty="0" smtClean="0"/>
              <a:t>En la actualidad los altos costos del diésel están afectando considerablemente la rentabilidad de las empresas de transporte</a:t>
            </a:r>
            <a:r>
              <a:rPr lang="es-MX" sz="1400" dirty="0" smtClean="0"/>
              <a:t>.</a:t>
            </a:r>
          </a:p>
          <a:p>
            <a:pPr algn="just"/>
            <a:endParaRPr lang="es-MX" sz="1400" dirty="0"/>
          </a:p>
        </p:txBody>
      </p:sp>
    </p:spTree>
    <p:extLst>
      <p:ext uri="{BB962C8B-B14F-4D97-AF65-F5344CB8AC3E}">
        <p14:creationId xmlns:p14="http://schemas.microsoft.com/office/powerpoint/2010/main" val="6280787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descr="egstrucks_logo.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46235" y="51470"/>
            <a:ext cx="1617453" cy="720080"/>
          </a:xfrm>
          <a:prstGeom prst="rect">
            <a:avLst/>
          </a:prstGeom>
        </p:spPr>
      </p:pic>
      <p:sp>
        <p:nvSpPr>
          <p:cNvPr id="4" name="CuadroTexto 3"/>
          <p:cNvSpPr txBox="1"/>
          <p:nvPr/>
        </p:nvSpPr>
        <p:spPr>
          <a:xfrm>
            <a:off x="4283968" y="123478"/>
            <a:ext cx="4752528" cy="584776"/>
          </a:xfrm>
          <a:prstGeom prst="rect">
            <a:avLst/>
          </a:prstGeom>
          <a:noFill/>
        </p:spPr>
        <p:txBody>
          <a:bodyPr wrap="square" rtlCol="0">
            <a:spAutoFit/>
          </a:bodyPr>
          <a:lstStyle/>
          <a:p>
            <a:pPr algn="ctr"/>
            <a:r>
              <a:rPr lang="es-ES" sz="3200" dirty="0" smtClean="0">
                <a:solidFill>
                  <a:schemeClr val="tx1">
                    <a:lumMod val="85000"/>
                  </a:schemeClr>
                </a:solidFill>
              </a:rPr>
              <a:t>Solución</a:t>
            </a:r>
            <a:endParaRPr lang="es-ES" sz="3200" dirty="0">
              <a:solidFill>
                <a:schemeClr val="tx1">
                  <a:lumMod val="85000"/>
                </a:schemeClr>
              </a:solidFill>
            </a:endParaRPr>
          </a:p>
        </p:txBody>
      </p:sp>
      <p:cxnSp>
        <p:nvCxnSpPr>
          <p:cNvPr id="7" name="Conector recto 6"/>
          <p:cNvCxnSpPr/>
          <p:nvPr/>
        </p:nvCxnSpPr>
        <p:spPr>
          <a:xfrm>
            <a:off x="-36512" y="843558"/>
            <a:ext cx="9217024" cy="0"/>
          </a:xfrm>
          <a:prstGeom prst="line">
            <a:avLst/>
          </a:prstGeom>
          <a:ln w="38100" cap="rnd" cmpd="dbl">
            <a:solidFill>
              <a:srgbClr val="FF0000"/>
            </a:solidFill>
          </a:ln>
        </p:spPr>
        <p:style>
          <a:lnRef idx="2">
            <a:schemeClr val="accent1"/>
          </a:lnRef>
          <a:fillRef idx="0">
            <a:schemeClr val="accent1"/>
          </a:fillRef>
          <a:effectRef idx="1">
            <a:schemeClr val="accent1"/>
          </a:effectRef>
          <a:fontRef idx="minor">
            <a:schemeClr val="tx1"/>
          </a:fontRef>
        </p:style>
      </p:cxnSp>
      <p:sp>
        <p:nvSpPr>
          <p:cNvPr id="6" name="Rombo 5"/>
          <p:cNvSpPr/>
          <p:nvPr/>
        </p:nvSpPr>
        <p:spPr>
          <a:xfrm>
            <a:off x="2627784" y="2139702"/>
            <a:ext cx="3888432" cy="2880320"/>
          </a:xfrm>
          <a:prstGeom prst="diamond">
            <a:avLst/>
          </a:prstGeom>
          <a:solidFill>
            <a:srgbClr val="3366FF"/>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sp>
        <p:nvSpPr>
          <p:cNvPr id="9" name="CuadroTexto 8"/>
          <p:cNvSpPr txBox="1"/>
          <p:nvPr/>
        </p:nvSpPr>
        <p:spPr>
          <a:xfrm>
            <a:off x="3491880" y="3075806"/>
            <a:ext cx="2160240" cy="923330"/>
          </a:xfrm>
          <a:prstGeom prst="rect">
            <a:avLst/>
          </a:prstGeom>
          <a:noFill/>
        </p:spPr>
        <p:txBody>
          <a:bodyPr wrap="square" rtlCol="0">
            <a:spAutoFit/>
          </a:bodyPr>
          <a:lstStyle/>
          <a:p>
            <a:pPr algn="ctr"/>
            <a:r>
              <a:rPr lang="es-ES" sz="5400" dirty="0" smtClean="0"/>
              <a:t>GNC</a:t>
            </a:r>
            <a:endParaRPr lang="es-ES" sz="5400" dirty="0"/>
          </a:p>
        </p:txBody>
      </p:sp>
      <p:sp>
        <p:nvSpPr>
          <p:cNvPr id="10" name="CuadroTexto 9"/>
          <p:cNvSpPr txBox="1"/>
          <p:nvPr/>
        </p:nvSpPr>
        <p:spPr>
          <a:xfrm>
            <a:off x="107504" y="987574"/>
            <a:ext cx="8928992" cy="923330"/>
          </a:xfrm>
          <a:prstGeom prst="rect">
            <a:avLst/>
          </a:prstGeom>
          <a:noFill/>
        </p:spPr>
        <p:txBody>
          <a:bodyPr wrap="square" rtlCol="0">
            <a:spAutoFit/>
          </a:bodyPr>
          <a:lstStyle/>
          <a:p>
            <a:pPr algn="ctr"/>
            <a:r>
              <a:rPr lang="es-ES" sz="5400" dirty="0" smtClean="0"/>
              <a:t>Gas Natural</a:t>
            </a:r>
            <a:endParaRPr lang="es-ES" sz="5400" dirty="0"/>
          </a:p>
        </p:txBody>
      </p:sp>
    </p:spTree>
    <p:extLst>
      <p:ext uri="{BB962C8B-B14F-4D97-AF65-F5344CB8AC3E}">
        <p14:creationId xmlns:p14="http://schemas.microsoft.com/office/powerpoint/2010/main" val="8887898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Malla">
  <a:themeElements>
    <a:clrScheme name="Malla">
      <a:dk1>
        <a:sysClr val="windowText" lastClr="000000"/>
      </a:dk1>
      <a:lt1>
        <a:sysClr val="window" lastClr="FFFFFF"/>
      </a:lt1>
      <a:dk2>
        <a:srgbClr val="363D46"/>
      </a:dk2>
      <a:lt2>
        <a:srgbClr val="EBEBEB"/>
      </a:lt2>
      <a:accent1>
        <a:srgbClr val="6F6F6F"/>
      </a:accent1>
      <a:accent2>
        <a:srgbClr val="BFBFA5"/>
      </a:accent2>
      <a:accent3>
        <a:srgbClr val="DCD084"/>
      </a:accent3>
      <a:accent4>
        <a:srgbClr val="E7BF5F"/>
      </a:accent4>
      <a:accent5>
        <a:srgbClr val="E9A039"/>
      </a:accent5>
      <a:accent6>
        <a:srgbClr val="CF7133"/>
      </a:accent6>
      <a:hlink>
        <a:srgbClr val="F28943"/>
      </a:hlink>
      <a:folHlink>
        <a:srgbClr val="F1B76C"/>
      </a:folHlink>
    </a:clrScheme>
    <a:fontScheme name="Malla">
      <a:majorFont>
        <a:latin typeface="Century Gothic"/>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Malla">
      <a:fillStyleLst>
        <a:solidFill>
          <a:schemeClr val="phClr"/>
        </a:solidFill>
        <a:gradFill rotWithShape="1">
          <a:gsLst>
            <a:gs pos="0">
              <a:schemeClr val="phClr">
                <a:tint val="60000"/>
                <a:lumMod val="110000"/>
              </a:schemeClr>
            </a:gs>
            <a:gs pos="100000">
              <a:schemeClr val="phClr">
                <a:tint val="82000"/>
              </a:schemeClr>
            </a:gs>
          </a:gsLst>
          <a:lin ang="5400000" scaled="0"/>
        </a:gradFill>
        <a:gradFill rotWithShape="1">
          <a:gsLst>
            <a:gs pos="0">
              <a:schemeClr val="phClr">
                <a:tint val="96000"/>
                <a:lumMod val="104000"/>
              </a:schemeClr>
            </a:gs>
            <a:gs pos="100000">
              <a:schemeClr val="phClr">
                <a:shade val="84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innerShdw blurRad="50800" dist="25400" dir="13500000">
              <a:srgbClr val="000000">
                <a:alpha val="55000"/>
              </a:srgbClr>
            </a:innerShdw>
          </a:effectLst>
        </a:effectStyle>
        <a:effectStyle>
          <a:effectLst>
            <a:outerShdw blurRad="50800" dist="38100" dir="5400000" rotWithShape="0">
              <a:srgbClr val="000000">
                <a:alpha val="60000"/>
              </a:srgbClr>
            </a:outerShdw>
          </a:effectLst>
          <a:scene3d>
            <a:camera prst="orthographicFront">
              <a:rot lat="0" lon="0" rev="0"/>
            </a:camera>
            <a:lightRig rig="threePt" dir="tl"/>
          </a:scene3d>
          <a:sp3d>
            <a:bevelT w="25400" h="25400" prst="slope"/>
          </a:sp3d>
        </a:effectStyle>
      </a:effectStyleLst>
      <a:bgFillStyleLst>
        <a:solidFill>
          <a:schemeClr val="phClr"/>
        </a:solidFill>
        <a:gradFill rotWithShape="1">
          <a:gsLst>
            <a:gs pos="0">
              <a:schemeClr val="phClr">
                <a:tint val="90000"/>
                <a:lumMod val="110000"/>
              </a:schemeClr>
            </a:gs>
            <a:gs pos="100000">
              <a:schemeClr val="phClr">
                <a:shade val="64000"/>
                <a:lumMod val="98000"/>
              </a:schemeClr>
            </a:gs>
          </a:gsLst>
          <a:lin ang="5400000" scaled="0"/>
        </a:gradFill>
        <a:blipFill rotWithShape="1">
          <a:blip xmlns:r="http://schemas.openxmlformats.org/officeDocument/2006/relationships" r:embed="rId1">
            <a:duotone>
              <a:schemeClr val="phClr">
                <a:shade val="28000"/>
                <a:satMod val="94000"/>
                <a:lumMod val="20000"/>
              </a:schemeClr>
              <a:schemeClr val="phClr">
                <a:tint val="94000"/>
                <a:shade val="84000"/>
                <a:satMod val="148000"/>
                <a:lumMod val="114000"/>
              </a:schemeClr>
            </a:duotone>
          </a:blip>
          <a:stretch/>
        </a:blipFill>
      </a:bgFillStyleLst>
    </a:fmtScheme>
  </a:themeElements>
  <a:objectDefaults/>
  <a:extraClrSchemeLst/>
  <a:extLst>
    <a:ext uri="{05A4C25C-085E-4340-85A3-A5531E510DB2}">
      <thm15:themeFamily xmlns:thm15="http://schemas.microsoft.com/office/thememl/2012/main" name="Mesh" id="{789EC3FE-34FD-429C-9918-760025E6C145}" vid="{B8BE45C0-8141-4D58-8C71-A009BC26FBBB}"/>
    </a:ext>
  </a:extLst>
</a:theme>
</file>

<file path=ppt/theme/theme2.xml><?xml version="1.0" encoding="utf-8"?>
<a:theme xmlns:a="http://schemas.openxmlformats.org/drawingml/2006/main" name="Tema de Office">
  <a:themeElements>
    <a:clrScheme name="RedRadial_16x9">
      <a:dk1>
        <a:sysClr val="windowText" lastClr="000000"/>
      </a:dk1>
      <a:lt1>
        <a:sysClr val="window" lastClr="FFFFFF"/>
      </a:lt1>
      <a:dk2>
        <a:srgbClr val="960000"/>
      </a:dk2>
      <a:lt2>
        <a:srgbClr val="BCB49E"/>
      </a:lt2>
      <a:accent1>
        <a:srgbClr val="DDA859"/>
      </a:accent1>
      <a:accent2>
        <a:srgbClr val="968A68"/>
      </a:accent2>
      <a:accent3>
        <a:srgbClr val="D3432B"/>
      </a:accent3>
      <a:accent4>
        <a:srgbClr val="BD9B47"/>
      </a:accent4>
      <a:accent5>
        <a:srgbClr val="618F91"/>
      </a:accent5>
      <a:accent6>
        <a:srgbClr val="DD7323"/>
      </a:accent6>
      <a:hlink>
        <a:srgbClr val="DDA859"/>
      </a:hlink>
      <a:folHlink>
        <a:srgbClr val="968A68"/>
      </a:folHlink>
    </a:clrScheme>
    <a:fontScheme name="Cambria">
      <a:majorFont>
        <a:latin typeface="Cambr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mbr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Extreme Shadow">
      <a:fillStyleLst>
        <a:solidFill>
          <a:schemeClr val="phClr"/>
        </a:solidFill>
        <a:gradFill rotWithShape="1">
          <a:gsLst>
            <a:gs pos="0">
              <a:schemeClr val="phClr">
                <a:tint val="90000"/>
              </a:schemeClr>
            </a:gs>
            <a:gs pos="48000">
              <a:schemeClr val="phClr">
                <a:tint val="54000"/>
                <a:satMod val="140000"/>
              </a:schemeClr>
            </a:gs>
            <a:gs pos="100000">
              <a:schemeClr val="phClr">
                <a:tint val="24000"/>
                <a:satMod val="260000"/>
              </a:schemeClr>
            </a:gs>
          </a:gsLst>
          <a:lin ang="16200000" scaled="1"/>
        </a:gradFill>
        <a:gradFill rotWithShape="1">
          <a:gsLst>
            <a:gs pos="0">
              <a:schemeClr val="phClr"/>
            </a:gs>
            <a:gs pos="100000">
              <a:schemeClr val="phClr">
                <a:shade val="48000"/>
                <a:satMod val="180000"/>
                <a:lumMod val="94000"/>
              </a:schemeClr>
            </a:gs>
            <a:gs pos="100000">
              <a:schemeClr val="phClr">
                <a:shade val="48000"/>
                <a:satMod val="180000"/>
                <a:lumMod val="94000"/>
              </a:schemeClr>
            </a:gs>
          </a:gsLst>
          <a:lin ang="4140000" scaled="1"/>
        </a:gradFill>
      </a:fillStyleLst>
      <a:lnStyleLst>
        <a:ln w="12700" cap="flat" cmpd="sng" algn="ctr">
          <a:solidFill>
            <a:schemeClr val="phClr"/>
          </a:solidFill>
          <a:prstDash val="solid"/>
        </a:ln>
        <a:ln w="19050" cap="flat" cmpd="sng" algn="ctr">
          <a:solidFill>
            <a:schemeClr val="phClr"/>
          </a:solidFill>
          <a:prstDash val="solid"/>
        </a:ln>
        <a:ln w="28575" cap="flat" cmpd="sng" algn="ctr">
          <a:solidFill>
            <a:schemeClr val="phClr"/>
          </a:solidFill>
          <a:prstDash val="solid"/>
        </a:ln>
      </a:lnStyleLst>
      <a:effectStyleLst>
        <a:effectStyle>
          <a:effectLst>
            <a:outerShdw blurRad="63500" dist="12700" dir="5400000" sx="102000" sy="102000" rotWithShape="0">
              <a:srgbClr val="000000">
                <a:alpha val="32000"/>
              </a:srgbClr>
            </a:outerShdw>
          </a:effectLst>
        </a:effectStyle>
        <a:effectStyle>
          <a:effectLst>
            <a:outerShdw blurRad="76200" dist="38100" dir="5400000" rotWithShape="0">
              <a:srgbClr val="000000">
                <a:alpha val="60000"/>
              </a:srgbClr>
            </a:outerShdw>
          </a:effectLst>
          <a:scene3d>
            <a:camera prst="orthographicFront">
              <a:rot lat="0" lon="0" rev="0"/>
            </a:camera>
            <a:lightRig rig="threePt" dir="tl">
              <a:rot lat="0" lon="0" rev="19800000"/>
            </a:lightRig>
          </a:scene3d>
          <a:sp3d prstMaterial="plastic">
            <a:bevelT w="25400" h="19050"/>
          </a:sp3d>
        </a:effectStyle>
        <a:effectStyle>
          <a:effectLst>
            <a:outerShdw blurRad="114300" dist="114300" dir="5400000" rotWithShape="0">
              <a:srgbClr val="000000">
                <a:alpha val="70000"/>
              </a:srgbClr>
            </a:outerShdw>
          </a:effectLst>
          <a:scene3d>
            <a:camera prst="orthographicFront">
              <a:rot lat="0" lon="0" rev="0"/>
            </a:camera>
            <a:lightRig rig="threePt" dir="t">
              <a:rot lat="0" lon="0" rev="19800000"/>
            </a:lightRig>
          </a:scene3d>
          <a:sp3d prstMaterial="plastic">
            <a:bevelT w="38100" h="31750"/>
          </a:sp3d>
        </a:effectStyle>
      </a:effectStyleLst>
      <a:bgFillStyleLst>
        <a:solidFill>
          <a:schemeClr val="phClr"/>
        </a:solidFill>
        <a:gradFill rotWithShape="1">
          <a:gsLst>
            <a:gs pos="0">
              <a:schemeClr val="phClr">
                <a:tint val="100000"/>
                <a:shade val="80000"/>
                <a:satMod val="100000"/>
              </a:schemeClr>
            </a:gs>
            <a:gs pos="65000">
              <a:schemeClr val="phClr">
                <a:tint val="100000"/>
                <a:shade val="40000"/>
                <a:satMod val="100000"/>
              </a:schemeClr>
            </a:gs>
            <a:gs pos="100000">
              <a:schemeClr val="phClr">
                <a:shade val="5000"/>
                <a:satMod val="100000"/>
              </a:schemeClr>
            </a:gs>
          </a:gsLst>
          <a:path path="circle">
            <a:fillToRect l="25000" t="25000" r="25000" b="25000"/>
          </a:path>
        </a:gradFill>
        <a:gradFill flip="none" rotWithShape="1">
          <a:gsLst>
            <a:gs pos="17000">
              <a:schemeClr val="phClr"/>
            </a:gs>
            <a:gs pos="71000">
              <a:schemeClr val="phClr">
                <a:tint val="100000"/>
                <a:shade val="40000"/>
                <a:satMod val="100000"/>
              </a:schemeClr>
            </a:gs>
            <a:gs pos="100000">
              <a:schemeClr val="phClr">
                <a:shade val="5000"/>
                <a:satMod val="100000"/>
              </a:schemeClr>
            </a:gs>
          </a:gsLst>
          <a:path path="circle">
            <a:fillToRect l="50000" t="50000" r="50000" b="50000"/>
          </a:path>
          <a:tileRect/>
        </a:gradFill>
      </a:bgFillStyleLst>
    </a:fmtScheme>
  </a:themeElements>
  <a:objectDefaults/>
  <a:extraClrSchemeLst/>
</a:theme>
</file>

<file path=ppt/theme/theme3.xml><?xml version="1.0" encoding="utf-8"?>
<a:theme xmlns:a="http://schemas.openxmlformats.org/drawingml/2006/main" name="Tema de Office">
  <a:themeElements>
    <a:clrScheme name="RedRadial_16x9">
      <a:dk1>
        <a:sysClr val="windowText" lastClr="000000"/>
      </a:dk1>
      <a:lt1>
        <a:sysClr val="window" lastClr="FFFFFF"/>
      </a:lt1>
      <a:dk2>
        <a:srgbClr val="960000"/>
      </a:dk2>
      <a:lt2>
        <a:srgbClr val="BCB49E"/>
      </a:lt2>
      <a:accent1>
        <a:srgbClr val="DDA859"/>
      </a:accent1>
      <a:accent2>
        <a:srgbClr val="968A68"/>
      </a:accent2>
      <a:accent3>
        <a:srgbClr val="D3432B"/>
      </a:accent3>
      <a:accent4>
        <a:srgbClr val="BD9B47"/>
      </a:accent4>
      <a:accent5>
        <a:srgbClr val="618F91"/>
      </a:accent5>
      <a:accent6>
        <a:srgbClr val="DD7323"/>
      </a:accent6>
      <a:hlink>
        <a:srgbClr val="DDA859"/>
      </a:hlink>
      <a:folHlink>
        <a:srgbClr val="968A68"/>
      </a:folHlink>
    </a:clrScheme>
    <a:fontScheme name="Cambria">
      <a:majorFont>
        <a:latin typeface="Cambr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mbr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Extreme Shadow">
      <a:fillStyleLst>
        <a:solidFill>
          <a:schemeClr val="phClr"/>
        </a:solidFill>
        <a:gradFill rotWithShape="1">
          <a:gsLst>
            <a:gs pos="0">
              <a:schemeClr val="phClr">
                <a:tint val="90000"/>
              </a:schemeClr>
            </a:gs>
            <a:gs pos="48000">
              <a:schemeClr val="phClr">
                <a:tint val="54000"/>
                <a:satMod val="140000"/>
              </a:schemeClr>
            </a:gs>
            <a:gs pos="100000">
              <a:schemeClr val="phClr">
                <a:tint val="24000"/>
                <a:satMod val="260000"/>
              </a:schemeClr>
            </a:gs>
          </a:gsLst>
          <a:lin ang="16200000" scaled="1"/>
        </a:gradFill>
        <a:gradFill rotWithShape="1">
          <a:gsLst>
            <a:gs pos="0">
              <a:schemeClr val="phClr"/>
            </a:gs>
            <a:gs pos="100000">
              <a:schemeClr val="phClr">
                <a:shade val="48000"/>
                <a:satMod val="180000"/>
                <a:lumMod val="94000"/>
              </a:schemeClr>
            </a:gs>
            <a:gs pos="100000">
              <a:schemeClr val="phClr">
                <a:shade val="48000"/>
                <a:satMod val="180000"/>
                <a:lumMod val="94000"/>
              </a:schemeClr>
            </a:gs>
          </a:gsLst>
          <a:lin ang="4140000" scaled="1"/>
        </a:gradFill>
      </a:fillStyleLst>
      <a:lnStyleLst>
        <a:ln w="12700" cap="flat" cmpd="sng" algn="ctr">
          <a:solidFill>
            <a:schemeClr val="phClr"/>
          </a:solidFill>
          <a:prstDash val="solid"/>
        </a:ln>
        <a:ln w="19050" cap="flat" cmpd="sng" algn="ctr">
          <a:solidFill>
            <a:schemeClr val="phClr"/>
          </a:solidFill>
          <a:prstDash val="solid"/>
        </a:ln>
        <a:ln w="28575" cap="flat" cmpd="sng" algn="ctr">
          <a:solidFill>
            <a:schemeClr val="phClr"/>
          </a:solidFill>
          <a:prstDash val="solid"/>
        </a:ln>
      </a:lnStyleLst>
      <a:effectStyleLst>
        <a:effectStyle>
          <a:effectLst>
            <a:outerShdw blurRad="63500" dist="12700" dir="5400000" sx="102000" sy="102000" rotWithShape="0">
              <a:srgbClr val="000000">
                <a:alpha val="32000"/>
              </a:srgbClr>
            </a:outerShdw>
          </a:effectLst>
        </a:effectStyle>
        <a:effectStyle>
          <a:effectLst>
            <a:outerShdw blurRad="76200" dist="38100" dir="5400000" rotWithShape="0">
              <a:srgbClr val="000000">
                <a:alpha val="60000"/>
              </a:srgbClr>
            </a:outerShdw>
          </a:effectLst>
          <a:scene3d>
            <a:camera prst="orthographicFront">
              <a:rot lat="0" lon="0" rev="0"/>
            </a:camera>
            <a:lightRig rig="threePt" dir="tl">
              <a:rot lat="0" lon="0" rev="19800000"/>
            </a:lightRig>
          </a:scene3d>
          <a:sp3d prstMaterial="plastic">
            <a:bevelT w="25400" h="19050"/>
          </a:sp3d>
        </a:effectStyle>
        <a:effectStyle>
          <a:effectLst>
            <a:outerShdw blurRad="114300" dist="114300" dir="5400000" rotWithShape="0">
              <a:srgbClr val="000000">
                <a:alpha val="70000"/>
              </a:srgbClr>
            </a:outerShdw>
          </a:effectLst>
          <a:scene3d>
            <a:camera prst="orthographicFront">
              <a:rot lat="0" lon="0" rev="0"/>
            </a:camera>
            <a:lightRig rig="threePt" dir="t">
              <a:rot lat="0" lon="0" rev="19800000"/>
            </a:lightRig>
          </a:scene3d>
          <a:sp3d prstMaterial="plastic">
            <a:bevelT w="38100" h="31750"/>
          </a:sp3d>
        </a:effectStyle>
      </a:effectStyleLst>
      <a:bgFillStyleLst>
        <a:solidFill>
          <a:schemeClr val="phClr"/>
        </a:solidFill>
        <a:gradFill rotWithShape="1">
          <a:gsLst>
            <a:gs pos="0">
              <a:schemeClr val="phClr">
                <a:tint val="100000"/>
                <a:shade val="80000"/>
                <a:satMod val="100000"/>
              </a:schemeClr>
            </a:gs>
            <a:gs pos="65000">
              <a:schemeClr val="phClr">
                <a:tint val="100000"/>
                <a:shade val="40000"/>
                <a:satMod val="100000"/>
              </a:schemeClr>
            </a:gs>
            <a:gs pos="100000">
              <a:schemeClr val="phClr">
                <a:shade val="5000"/>
                <a:satMod val="100000"/>
              </a:schemeClr>
            </a:gs>
          </a:gsLst>
          <a:path path="circle">
            <a:fillToRect l="25000" t="25000" r="25000" b="25000"/>
          </a:path>
        </a:gradFill>
        <a:gradFill flip="none" rotWithShape="1">
          <a:gsLst>
            <a:gs pos="17000">
              <a:schemeClr val="phClr"/>
            </a:gs>
            <a:gs pos="71000">
              <a:schemeClr val="phClr">
                <a:tint val="100000"/>
                <a:shade val="40000"/>
                <a:satMod val="100000"/>
              </a:schemeClr>
            </a:gs>
            <a:gs pos="100000">
              <a:schemeClr val="phClr">
                <a:shade val="5000"/>
                <a:satMod val="100000"/>
              </a:schemeClr>
            </a:gs>
          </a:gsLst>
          <a:path path="circle">
            <a:fillToRect l="50000" t="50000" r="50000" b="50000"/>
          </a:path>
          <a:tileRect/>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DirectSourceMarket xmlns="4873beb7-5857-4685-be1f-d57550cc96cc" xsi:nil="true"/>
    <ApprovalStatus xmlns="4873beb7-5857-4685-be1f-d57550cc96cc">InProgress</ApprovalStatus>
    <MarketSpecific xmlns="4873beb7-5857-4685-be1f-d57550cc96cc">false</MarketSpecific>
    <LocComments xmlns="4873beb7-5857-4685-be1f-d57550cc96cc" xsi:nil="true"/>
    <ThumbnailAssetId xmlns="4873beb7-5857-4685-be1f-d57550cc96cc" xsi:nil="true"/>
    <PrimaryImageGen xmlns="4873beb7-5857-4685-be1f-d57550cc96cc">false</PrimaryImageGen>
    <LegacyData xmlns="4873beb7-5857-4685-be1f-d57550cc96cc" xsi:nil="true"/>
    <LocRecommendedHandoff xmlns="4873beb7-5857-4685-be1f-d57550cc96cc" xsi:nil="true"/>
    <BusinessGroup xmlns="4873beb7-5857-4685-be1f-d57550cc96cc" xsi:nil="true"/>
    <BlockPublish xmlns="4873beb7-5857-4685-be1f-d57550cc96cc">false</BlockPublish>
    <TPFriendlyName xmlns="4873beb7-5857-4685-be1f-d57550cc96cc" xsi:nil="true"/>
    <NumericId xmlns="4873beb7-5857-4685-be1f-d57550cc96cc" xsi:nil="true"/>
    <APEditor xmlns="4873beb7-5857-4685-be1f-d57550cc96cc">
      <UserInfo>
        <DisplayName/>
        <AccountId xsi:nil="true"/>
        <AccountType/>
      </UserInfo>
    </APEditor>
    <SourceTitle xmlns="4873beb7-5857-4685-be1f-d57550cc96cc" xsi:nil="true"/>
    <OpenTemplate xmlns="4873beb7-5857-4685-be1f-d57550cc96cc">true</OpenTemplate>
    <UALocComments xmlns="4873beb7-5857-4685-be1f-d57550cc96cc" xsi:nil="true"/>
    <ParentAssetId xmlns="4873beb7-5857-4685-be1f-d57550cc96cc" xsi:nil="true"/>
    <IntlLangReviewDate xmlns="4873beb7-5857-4685-be1f-d57550cc96cc" xsi:nil="true"/>
    <FeatureTagsTaxHTField0 xmlns="4873beb7-5857-4685-be1f-d57550cc96cc">
      <Terms xmlns="http://schemas.microsoft.com/office/infopath/2007/PartnerControls"/>
    </FeatureTagsTaxHTField0>
    <PublishStatusLookup xmlns="4873beb7-5857-4685-be1f-d57550cc96cc">
      <Value>1380992</Value>
    </PublishStatusLookup>
    <Providers xmlns="4873beb7-5857-4685-be1f-d57550cc96cc" xsi:nil="true"/>
    <MachineTranslated xmlns="4873beb7-5857-4685-be1f-d57550cc96cc">false</MachineTranslated>
    <OriginalSourceMarket xmlns="4873beb7-5857-4685-be1f-d57550cc96cc" xsi:nil="true"/>
    <APDescription xmlns="4873beb7-5857-4685-be1f-d57550cc96cc">This template makes an impression with its bold red background, radial sunburst pattern, and contrasting black title bar. Consider it for your small business or marketing presentation. Or, take advantage of the red color scheme to make a holiday-themed presentation.  Compatible with PowerPoint 2013 and later, this template offers a variety of slide layouts including title slides, bulleted lists, photo with captions, a sample chart, and blank slide, all in a widescreen (16X9) format.
</APDescription>
    <ClipArtFilename xmlns="4873beb7-5857-4685-be1f-d57550cc96cc" xsi:nil="true"/>
    <ContentItem xmlns="4873beb7-5857-4685-be1f-d57550cc96cc" xsi:nil="true"/>
    <TPInstallLocation xmlns="4873beb7-5857-4685-be1f-d57550cc96cc" xsi:nil="true"/>
    <PublishTargets xmlns="4873beb7-5857-4685-be1f-d57550cc96cc">OfficeOnlineVNext</PublishTargets>
    <TimesCloned xmlns="4873beb7-5857-4685-be1f-d57550cc96cc" xsi:nil="true"/>
    <AssetStart xmlns="4873beb7-5857-4685-be1f-d57550cc96cc">2011-12-19T18:35:00+00:00</AssetStart>
    <Provider xmlns="4873beb7-5857-4685-be1f-d57550cc96cc" xsi:nil="true"/>
    <AcquiredFrom xmlns="4873beb7-5857-4685-be1f-d57550cc96cc">Internal MS</AcquiredFrom>
    <FriendlyTitle xmlns="4873beb7-5857-4685-be1f-d57550cc96cc" xsi:nil="true"/>
    <LastHandOff xmlns="4873beb7-5857-4685-be1f-d57550cc96cc" xsi:nil="true"/>
    <TPClientViewer xmlns="4873beb7-5857-4685-be1f-d57550cc96cc" xsi:nil="true"/>
    <UACurrentWords xmlns="4873beb7-5857-4685-be1f-d57550cc96cc" xsi:nil="true"/>
    <ArtSampleDocs xmlns="4873beb7-5857-4685-be1f-d57550cc96cc" xsi:nil="true"/>
    <UALocRecommendation xmlns="4873beb7-5857-4685-be1f-d57550cc96cc">Localize</UALocRecommendation>
    <Manager xmlns="4873beb7-5857-4685-be1f-d57550cc96cc" xsi:nil="true"/>
    <ShowIn xmlns="4873beb7-5857-4685-be1f-d57550cc96cc">Show everywhere</ShowIn>
    <UANotes xmlns="4873beb7-5857-4685-be1f-d57550cc96cc" xsi:nil="true"/>
    <TemplateStatus xmlns="4873beb7-5857-4685-be1f-d57550cc96cc">Complete</TemplateStatus>
    <InternalTagsTaxHTField0 xmlns="4873beb7-5857-4685-be1f-d57550cc96cc">
      <Terms xmlns="http://schemas.microsoft.com/office/infopath/2007/PartnerControls"/>
    </InternalTagsTaxHTField0>
    <CSXHash xmlns="4873beb7-5857-4685-be1f-d57550cc96cc" xsi:nil="true"/>
    <Downloads xmlns="4873beb7-5857-4685-be1f-d57550cc96cc">0</Downloads>
    <VoteCount xmlns="4873beb7-5857-4685-be1f-d57550cc96cc" xsi:nil="true"/>
    <OOCacheId xmlns="4873beb7-5857-4685-be1f-d57550cc96cc" xsi:nil="true"/>
    <IsDeleted xmlns="4873beb7-5857-4685-be1f-d57550cc96cc">false</IsDeleted>
    <AssetExpire xmlns="4873beb7-5857-4685-be1f-d57550cc96cc">2035-01-01T08:00:00+00:00</AssetExpire>
    <DSATActionTaken xmlns="4873beb7-5857-4685-be1f-d57550cc96cc" xsi:nil="true"/>
    <CSXSubmissionMarket xmlns="4873beb7-5857-4685-be1f-d57550cc96cc" xsi:nil="true"/>
    <TPExecutable xmlns="4873beb7-5857-4685-be1f-d57550cc96cc" xsi:nil="true"/>
    <SubmitterId xmlns="4873beb7-5857-4685-be1f-d57550cc96cc" xsi:nil="true"/>
    <EditorialTags xmlns="4873beb7-5857-4685-be1f-d57550cc96cc" xsi:nil="true"/>
    <ApprovalLog xmlns="4873beb7-5857-4685-be1f-d57550cc96cc" xsi:nil="true"/>
    <AssetType xmlns="4873beb7-5857-4685-be1f-d57550cc96cc">TP</AssetType>
    <BugNumber xmlns="4873beb7-5857-4685-be1f-d57550cc96cc" xsi:nil="true"/>
    <CSXSubmissionDate xmlns="4873beb7-5857-4685-be1f-d57550cc96cc" xsi:nil="true"/>
    <CSXUpdate xmlns="4873beb7-5857-4685-be1f-d57550cc96cc">false</CSXUpdate>
    <Milestone xmlns="4873beb7-5857-4685-be1f-d57550cc96cc" xsi:nil="true"/>
    <RecommendationsModifier xmlns="4873beb7-5857-4685-be1f-d57550cc96cc" xsi:nil="true"/>
    <OriginAsset xmlns="4873beb7-5857-4685-be1f-d57550cc96cc" xsi:nil="true"/>
    <TPComponent xmlns="4873beb7-5857-4685-be1f-d57550cc96cc" xsi:nil="true"/>
    <AssetId xmlns="4873beb7-5857-4685-be1f-d57550cc96cc">TP102804893</AssetId>
    <IntlLocPriority xmlns="4873beb7-5857-4685-be1f-d57550cc96cc" xsi:nil="true"/>
    <PolicheckWords xmlns="4873beb7-5857-4685-be1f-d57550cc96cc" xsi:nil="true"/>
    <TPLaunchHelpLink xmlns="4873beb7-5857-4685-be1f-d57550cc96cc" xsi:nil="true"/>
    <TPApplication xmlns="4873beb7-5857-4685-be1f-d57550cc96cc" xsi:nil="true"/>
    <CrawlForDependencies xmlns="4873beb7-5857-4685-be1f-d57550cc96cc">false</CrawlForDependencies>
    <HandoffToMSDN xmlns="4873beb7-5857-4685-be1f-d57550cc96cc" xsi:nil="true"/>
    <PlannedPubDate xmlns="4873beb7-5857-4685-be1f-d57550cc96cc" xsi:nil="true"/>
    <IntlLangReviewer xmlns="4873beb7-5857-4685-be1f-d57550cc96cc" xsi:nil="true"/>
    <TrustLevel xmlns="4873beb7-5857-4685-be1f-d57550cc96cc">1 Microsoft Managed Content</TrustLevel>
    <LocLastLocAttemptVersionLookup xmlns="4873beb7-5857-4685-be1f-d57550cc96cc">725212</LocLastLocAttemptVersionLookup>
    <IsSearchable xmlns="4873beb7-5857-4685-be1f-d57550cc96cc">true</IsSearchable>
    <TemplateTemplateType xmlns="4873beb7-5857-4685-be1f-d57550cc96cc">PowerPoint Presentation Template</TemplateTemplateType>
    <CampaignTagsTaxHTField0 xmlns="4873beb7-5857-4685-be1f-d57550cc96cc">
      <Terms xmlns="http://schemas.microsoft.com/office/infopath/2007/PartnerControls"/>
    </CampaignTagsTaxHTField0>
    <TPNamespace xmlns="4873beb7-5857-4685-be1f-d57550cc96cc" xsi:nil="true"/>
    <TaxCatchAll xmlns="4873beb7-5857-4685-be1f-d57550cc96cc"/>
    <Markets xmlns="4873beb7-5857-4685-be1f-d57550cc96cc"/>
    <UAProjectedTotalWords xmlns="4873beb7-5857-4685-be1f-d57550cc96cc" xsi:nil="true"/>
    <IntlLangReview xmlns="4873beb7-5857-4685-be1f-d57550cc96cc">false</IntlLangReview>
    <OutputCachingOn xmlns="4873beb7-5857-4685-be1f-d57550cc96cc">false</OutputCachingOn>
    <AverageRating xmlns="4873beb7-5857-4685-be1f-d57550cc96cc" xsi:nil="true"/>
    <APAuthor xmlns="4873beb7-5857-4685-be1f-d57550cc96cc">
      <UserInfo>
        <DisplayName>REDMOND\v-vaddu</DisplayName>
        <AccountId>2567</AccountId>
        <AccountType/>
      </UserInfo>
    </APAuthor>
    <LocManualTestRequired xmlns="4873beb7-5857-4685-be1f-d57550cc96cc">false</LocManualTestRequired>
    <TPCommandLine xmlns="4873beb7-5857-4685-be1f-d57550cc96cc" xsi:nil="true"/>
    <TPAppVersion xmlns="4873beb7-5857-4685-be1f-d57550cc96cc" xsi:nil="true"/>
    <EditorialStatus xmlns="4873beb7-5857-4685-be1f-d57550cc96cc">Complete</EditorialStatus>
    <LastModifiedDateTime xmlns="4873beb7-5857-4685-be1f-d57550cc96cc" xsi:nil="true"/>
    <ScenarioTagsTaxHTField0 xmlns="4873beb7-5857-4685-be1f-d57550cc96cc">
      <Terms xmlns="http://schemas.microsoft.com/office/infopath/2007/PartnerControls"/>
    </ScenarioTagsTaxHTField0>
    <OriginalRelease xmlns="4873beb7-5857-4685-be1f-d57550cc96cc">14</OriginalRelease>
    <TPLaunchHelpLinkType xmlns="4873beb7-5857-4685-be1f-d57550cc96cc">Template</TPLaunchHelpLinkType>
    <LocalizationTagsTaxHTField0 xmlns="4873beb7-5857-4685-be1f-d57550cc96cc">
      <Terms xmlns="http://schemas.microsoft.com/office/infopath/2007/PartnerControls"/>
    </LocalizationTagsTaxHTField0>
    <LocMarketGroupTiers2 xmlns="4873beb7-5857-4685-be1f-d57550cc96cc" xsi:nil="true"/>
  </documentManagement>
</p:properties>
</file>

<file path=customXml/item2.xml><?xml version="1.0" encoding="utf-8"?>
<ct:contentTypeSchema xmlns:ct="http://schemas.microsoft.com/office/2006/metadata/contentType" xmlns:ma="http://schemas.microsoft.com/office/2006/metadata/properties/metaAttributes" ct:_="" ma:_="" ma:contentTypeName="TemplateFile" ma:contentTypeID="0x0101006EDDDB5EE6D98C44930B742096920B300400F5B6D36B3EF94B4E9A635CDF2A18F5B8" ma:contentTypeVersion="72" ma:contentTypeDescription="Create a new document." ma:contentTypeScope="" ma:versionID="a23e56308344d904b51738559c3d67c9">
  <xsd:schema xmlns:xsd="http://www.w3.org/2001/XMLSchema" xmlns:xs="http://www.w3.org/2001/XMLSchema" xmlns:p="http://schemas.microsoft.com/office/2006/metadata/properties" xmlns:ns2="4873beb7-5857-4685-be1f-d57550cc96cc" targetNamespace="http://schemas.microsoft.com/office/2006/metadata/properties" ma:root="true" ma:fieldsID="cd0908cc4600e77bf5da051303e00c8d" ns2:_="">
    <xsd:import namespace="4873beb7-5857-4685-be1f-d57550cc96cc"/>
    <xsd:element name="properties">
      <xsd:complexType>
        <xsd:sequence>
          <xsd:element name="documentManagement">
            <xsd:complexType>
              <xsd:all>
                <xsd:element ref="ns2:AcquiredFrom" minOccurs="0"/>
                <xsd:element ref="ns2:UACurrentWords" minOccurs="0"/>
                <xsd:element ref="ns2:TPApplication" minOccurs="0"/>
                <xsd:element ref="ns2:ApprovalLog" minOccurs="0"/>
                <xsd:element ref="ns2:ApprovalStatus" minOccurs="0"/>
                <xsd:element ref="ns2:AssetStart" minOccurs="0"/>
                <xsd:element ref="ns2:AssetExpire" minOccurs="0"/>
                <xsd:element ref="ns2:AssetId" minOccurs="0"/>
                <xsd:element ref="ns2:IsSearchable" minOccurs="0"/>
                <xsd:element ref="ns2:AssetType" minOccurs="0"/>
                <xsd:element ref="ns2:APAuthor" minOccurs="0"/>
                <xsd:element ref="ns2:AverageRating" minOccurs="0"/>
                <xsd:element ref="ns2:BlockPublish" minOccurs="0"/>
                <xsd:element ref="ns2:BugNumber" minOccurs="0"/>
                <xsd:element ref="ns2:CampaignTagsTaxHTField0" minOccurs="0"/>
                <xsd:element ref="ns2:TPClientViewer" minOccurs="0"/>
                <xsd:element ref="ns2:ClipArtFilename" minOccurs="0"/>
                <xsd:element ref="ns2:TPCommandLine" minOccurs="0"/>
                <xsd:element ref="ns2:TPComponent" minOccurs="0"/>
                <xsd:element ref="ns2:ContentItem" minOccurs="0"/>
                <xsd:element ref="ns2:CrawlForDependencies" minOccurs="0"/>
                <xsd:element ref="ns2:CSXHash" minOccurs="0"/>
                <xsd:element ref="ns2:CSXSubmissionMarket" minOccurs="0"/>
                <xsd:element ref="ns2:CSXUpdate" minOccurs="0"/>
                <xsd:element ref="ns2:IntlLangReviewDate" minOccurs="0"/>
                <xsd:element ref="ns2:IsDeleted" minOccurs="0"/>
                <xsd:element ref="ns2:APDescription" minOccurs="0"/>
                <xsd:element ref="ns2:DirectSourceMarket" minOccurs="0"/>
                <xsd:element ref="ns2:Downloads" minOccurs="0"/>
                <xsd:element ref="ns2:DSATActionTaken" minOccurs="0"/>
                <xsd:element ref="ns2:APEditor" minOccurs="0"/>
                <xsd:element ref="ns2:EditorialStatus" minOccurs="0"/>
                <xsd:element ref="ns2:EditorialTags" minOccurs="0"/>
                <xsd:element ref="ns2:TPExecutable" minOccurs="0"/>
                <xsd:element ref="ns2:FeatureTagsTaxHTField0" minOccurs="0"/>
                <xsd:element ref="ns2:TPFriendlyName" minOccurs="0"/>
                <xsd:element ref="ns2:FriendlyTitle" minOccurs="0"/>
                <xsd:element ref="ns2:PrimaryImageGen" minOccurs="0"/>
                <xsd:element ref="ns2:HandoffToMSDN" minOccurs="0"/>
                <xsd:element ref="ns2:InProjectListLookup" minOccurs="0"/>
                <xsd:element ref="ns2:TPInstallLocation" minOccurs="0"/>
                <xsd:element ref="ns2:InternalTagsTaxHTField0" minOccurs="0"/>
                <xsd:element ref="ns2:IntlLangReview" minOccurs="0"/>
                <xsd:element ref="ns2:IntlLangReviewer" minOccurs="0"/>
                <xsd:element ref="ns2:MarketSpecific" minOccurs="0"/>
                <xsd:element ref="ns2:LastCompleteVersionLookup" minOccurs="0"/>
                <xsd:element ref="ns2:LastHandOff" minOccurs="0"/>
                <xsd:element ref="ns2:LastModifiedDateTime" minOccurs="0"/>
                <xsd:element ref="ns2:LastPreviewErrorLookup" minOccurs="0"/>
                <xsd:element ref="ns2:LastPreviewResultLookup" minOccurs="0"/>
                <xsd:element ref="ns2:LastPreviewAttemptDateLookup" minOccurs="0"/>
                <xsd:element ref="ns2:LastPreviewedByLookup" minOccurs="0"/>
                <xsd:element ref="ns2:LastPreviewTimeLookup" minOccurs="0"/>
                <xsd:element ref="ns2:LastPreviewVersionLookup" minOccurs="0"/>
                <xsd:element ref="ns2:LastPublishErrorLookup" minOccurs="0"/>
                <xsd:element ref="ns2:LastPublishResultLookup" minOccurs="0"/>
                <xsd:element ref="ns2:LastPublishAttemptDateLookup" minOccurs="0"/>
                <xsd:element ref="ns2:LastPublishedByLookup" minOccurs="0"/>
                <xsd:element ref="ns2:LastPublishTimeLookup" minOccurs="0"/>
                <xsd:element ref="ns2:LastPublishVersionLookup" minOccurs="0"/>
                <xsd:element ref="ns2:TPLaunchHelpLinkType" minOccurs="0"/>
                <xsd:element ref="ns2:LegacyData" minOccurs="0"/>
                <xsd:element ref="ns2:TPLaunchHelpLink" minOccurs="0"/>
                <xsd:element ref="ns2:LocComments" minOccurs="0"/>
                <xsd:element ref="ns2:LocLastLocAttemptVersionLookup" minOccurs="0"/>
                <xsd:element ref="ns2:LocLastLocAttemptVersionTypeLookup" minOccurs="0"/>
                <xsd:element ref="ns2:LocManualTestRequired" minOccurs="0"/>
                <xsd:element ref="ns2:LocMarketGroupTiers2" minOccurs="0"/>
                <xsd:element ref="ns2:LocNewPublishedVersionLookup" minOccurs="0"/>
                <xsd:element ref="ns2:LocOverallHandbackStatusLookup" minOccurs="0"/>
                <xsd:element ref="ns2:LocOverallLocStatusLookup" minOccurs="0"/>
                <xsd:element ref="ns2:LocOverallPreviewStatusLookup" minOccurs="0"/>
                <xsd:element ref="ns2:LocOverallPublishStatusLookup" minOccurs="0"/>
                <xsd:element ref="ns2:IntlLocPriority" minOccurs="0"/>
                <xsd:element ref="ns2:LocProcessedForHandoffsLookup" minOccurs="0"/>
                <xsd:element ref="ns2:LocProcessedForMarketsLookup" minOccurs="0"/>
                <xsd:element ref="ns2:LocPublishedDependentAssetsLookup" minOccurs="0"/>
                <xsd:element ref="ns2:LocPublishedLinkedAssetsLookup" minOccurs="0"/>
                <xsd:element ref="ns2:LocRecommendedHandoff" minOccurs="0"/>
                <xsd:element ref="ns2:LocalizationTagsTaxHTField0" minOccurs="0"/>
                <xsd:element ref="ns2:MachineTranslated" minOccurs="0"/>
                <xsd:element ref="ns2:Manager" minOccurs="0"/>
                <xsd:element ref="ns2:Markets" minOccurs="0"/>
                <xsd:element ref="ns2:Milestone" minOccurs="0"/>
                <xsd:element ref="ns2:TPNamespace" minOccurs="0"/>
                <xsd:element ref="ns2:NumericId" minOccurs="0"/>
                <xsd:element ref="ns2:NumOfRatingsLookup" minOccurs="0"/>
                <xsd:element ref="ns2:OOCacheId" minOccurs="0"/>
                <xsd:element ref="ns2:OpenTemplate" minOccurs="0"/>
                <xsd:element ref="ns2:OriginAsset" minOccurs="0"/>
                <xsd:element ref="ns2:OriginalRelease" minOccurs="0"/>
                <xsd:element ref="ns2:OriginalSourceMarket" minOccurs="0"/>
                <xsd:element ref="ns2:OutputCachingOn" minOccurs="0"/>
                <xsd:element ref="ns2:ParentAssetId" minOccurs="0"/>
                <xsd:element ref="ns2:PlannedPubDate" minOccurs="0"/>
                <xsd:element ref="ns2:PolicheckWords" minOccurs="0"/>
                <xsd:element ref="ns2:BusinessGroup" minOccurs="0"/>
                <xsd:element ref="ns2:UAProjectedTotalWords" minOccurs="0"/>
                <xsd:element ref="ns2:Provider" minOccurs="0"/>
                <xsd:element ref="ns2:Providers" minOccurs="0"/>
                <xsd:element ref="ns2:PublishStatusLookup" minOccurs="0"/>
                <xsd:element ref="ns2:PublishTargets" minOccurs="0"/>
                <xsd:element ref="ns2:RecommendationsModifier" minOccurs="0"/>
                <xsd:element ref="ns2:ArtSampleDocs" minOccurs="0"/>
                <xsd:element ref="ns2:ScenarioTagsTaxHTField0" minOccurs="0"/>
                <xsd:element ref="ns2:ShowIn" minOccurs="0"/>
                <xsd:element ref="ns2:SourceTitle" minOccurs="0"/>
                <xsd:element ref="ns2:CSXSubmissionDate" minOccurs="0"/>
                <xsd:element ref="ns2:SubmitterId" minOccurs="0"/>
                <xsd:element ref="ns2:TaxCatchAll" minOccurs="0"/>
                <xsd:element ref="ns2:TaxCatchAllLabel" minOccurs="0"/>
                <xsd:element ref="ns2:TemplateStatus" minOccurs="0"/>
                <xsd:element ref="ns2:TemplateTemplateType" minOccurs="0"/>
                <xsd:element ref="ns2:ThumbnailAssetId" minOccurs="0"/>
                <xsd:element ref="ns2:TimesCloned" minOccurs="0"/>
                <xsd:element ref="ns2:TrustLevel" minOccurs="0"/>
                <xsd:element ref="ns2:UALocComments" minOccurs="0"/>
                <xsd:element ref="ns2:UALocRecommendation" minOccurs="0"/>
                <xsd:element ref="ns2:UANotes" minOccurs="0"/>
                <xsd:element ref="ns2:TPAppVersion" minOccurs="0"/>
                <xsd:element ref="ns2:VoteCount"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873beb7-5857-4685-be1f-d57550cc96cc" elementFormDefault="qualified">
    <xsd:import namespace="http://schemas.microsoft.com/office/2006/documentManagement/types"/>
    <xsd:import namespace="http://schemas.microsoft.com/office/infopath/2007/PartnerControls"/>
    <xsd:element name="AcquiredFrom" ma:index="1" nillable="true" ma:displayName="Acquired From" ma:default="Internal MS" ma:internalName="AcquiredFrom" ma:readOnly="false">
      <xsd:simpleType>
        <xsd:restriction base="dms:Choice">
          <xsd:enumeration value="Internal MS"/>
          <xsd:enumeration value="Community"/>
          <xsd:enumeration value="MVP"/>
          <xsd:enumeration value="Publisher"/>
          <xsd:enumeration value="Partner"/>
          <xsd:enumeration value="None"/>
        </xsd:restriction>
      </xsd:simpleType>
    </xsd:element>
    <xsd:element name="UACurrentWords" ma:index="2" nillable="true" ma:displayName="Actual Word Count" ma:default="" ma:internalName="UACurrentWords" ma:readOnly="false">
      <xsd:simpleType>
        <xsd:restriction base="dms:Unknown"/>
      </xsd:simpleType>
    </xsd:element>
    <xsd:element name="TPApplication" ma:index="3" nillable="true" ma:displayName="Application to Open Template With" ma:default="" ma:internalName="TPApplication">
      <xsd:simpleType>
        <xsd:restriction base="dms:Text"/>
      </xsd:simpleType>
    </xsd:element>
    <xsd:element name="ApprovalLog" ma:index="4" nillable="true" ma:displayName="Approval Log" ma:default="" ma:hidden="true" ma:internalName="ApprovalLog" ma:readOnly="false">
      <xsd:simpleType>
        <xsd:restriction base="dms:Note"/>
      </xsd:simpleType>
    </xsd:element>
    <xsd:element name="ApprovalStatus" ma:index="5" nillable="true" ma:displayName="Approval Status" ma:default="InProgress" ma:internalName="ApprovalStatus" ma:readOnly="false">
      <xsd:simpleType>
        <xsd:restriction base="dms:Choice">
          <xsd:enumeration value="InProgress"/>
          <xsd:enumeration value="Rejected"/>
          <xsd:enumeration value="Questionable"/>
          <xsd:enumeration value="ApprovedAutomatic"/>
          <xsd:enumeration value="ApprovedManual"/>
          <xsd:enumeration value="On Hold"/>
          <xsd:enumeration value="Needs Review"/>
          <xsd:enumeration value="A Violation"/>
          <xsd:enumeration value="Unpublished Violation"/>
        </xsd:restriction>
      </xsd:simpleType>
    </xsd:element>
    <xsd:element name="AssetStart" ma:index="6" nillable="true" ma:displayName="Asset Begin Date" ma:default="[Today]" ma:internalName="AssetStart" ma:readOnly="false">
      <xsd:simpleType>
        <xsd:restriction base="dms:DateTime"/>
      </xsd:simpleType>
    </xsd:element>
    <xsd:element name="AssetExpire" ma:index="7" nillable="true" ma:displayName="Asset End Date" ma:default="2029-01-01T08:00:00Z" ma:format="DateTime" ma:internalName="AssetExpire" ma:readOnly="false">
      <xsd:simpleType>
        <xsd:restriction base="dms:DateTime"/>
      </xsd:simpleType>
    </xsd:element>
    <xsd:element name="AssetId" ma:index="8" nillable="true" ma:displayName="Asset ID" ma:default="" ma:indexed="true" ma:internalName="AssetId" ma:readOnly="false">
      <xsd:simpleType>
        <xsd:restriction base="dms:Text">
          <xsd:maxLength value="255"/>
        </xsd:restriction>
      </xsd:simpleType>
    </xsd:element>
    <xsd:element name="IsSearchable" ma:index="9" nillable="true" ma:displayName="Asset Searchable?" ma:default="true" ma:internalName="IsSearchable" ma:readOnly="false">
      <xsd:simpleType>
        <xsd:restriction base="dms:Boolean"/>
      </xsd:simpleType>
    </xsd:element>
    <xsd:element name="AssetType" ma:index="10" nillable="true" ma:displayName="Asset Type" ma:default="" ma:internalName="AssetType" ma:readOnly="false">
      <xsd:simpleType>
        <xsd:restriction base="dms:Unknown"/>
      </xsd:simpleType>
    </xsd:element>
    <xsd:element name="APAuthor" ma:index="11" nillable="true" ma:displayName="Author" ma:default="" ma:list="UserInfo" ma:internalName="APAuthor" ma:readOnly="false">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AverageRating" ma:index="12" nillable="true" ma:displayName="Average Rating" ma:internalName="AverageRating" ma:readOnly="false">
      <xsd:simpleType>
        <xsd:restriction base="dms:Text"/>
      </xsd:simpleType>
    </xsd:element>
    <xsd:element name="BlockPublish" ma:index="13" nillable="true" ma:displayName="Block from Publishing?" ma:default="" ma:internalName="BlockPublish" ma:readOnly="false">
      <xsd:simpleType>
        <xsd:restriction base="dms:Boolean"/>
      </xsd:simpleType>
    </xsd:element>
    <xsd:element name="BugNumber" ma:index="14" nillable="true" ma:displayName="Bug Number" ma:default="" ma:internalName="BugNumber" ma:readOnly="false">
      <xsd:simpleType>
        <xsd:restriction base="dms:Text"/>
      </xsd:simpleType>
    </xsd:element>
    <xsd:element name="CampaignTagsTaxHTField0" ma:index="16" nillable="true" ma:taxonomy="true" ma:internalName="CampaignTagsTaxHTField0" ma:taxonomyFieldName="CampaignTags" ma:displayName="Campaigns" ma:readOnly="false" ma:default="" ma:fieldId="{1df42cc3-2301-4f11-a52a-6ead923c29ed}" ma:taxonomyMulti="true" ma:sspId="8f79753a-75d3-41f5-8ca3-40b843941b4f" ma:termSetId="ca0e50d4-faa1-44ce-961e-bb1441c60e66" ma:anchorId="00000000-0000-0000-0000-000000000000" ma:open="false" ma:isKeyword="false">
      <xsd:complexType>
        <xsd:sequence>
          <xsd:element ref="pc:Terms" minOccurs="0" maxOccurs="1"/>
        </xsd:sequence>
      </xsd:complexType>
    </xsd:element>
    <xsd:element name="TPClientViewer" ma:index="17" nillable="true" ma:displayName="Client Viewer" ma:default="" ma:internalName="TPClientViewer">
      <xsd:simpleType>
        <xsd:restriction base="dms:Text"/>
      </xsd:simpleType>
    </xsd:element>
    <xsd:element name="ClipArtFilename" ma:index="18" nillable="true" ma:displayName="Clip Art Name" ma:default="" ma:internalName="ClipArtFilename" ma:readOnly="false">
      <xsd:simpleType>
        <xsd:restriction base="dms:Text"/>
      </xsd:simpleType>
    </xsd:element>
    <xsd:element name="TPCommandLine" ma:index="19" nillable="true" ma:displayName="Command Line" ma:default="" ma:internalName="TPCommandLine">
      <xsd:simpleType>
        <xsd:restriction base="dms:Text"/>
      </xsd:simpleType>
    </xsd:element>
    <xsd:element name="TPComponent" ma:index="20" nillable="true" ma:displayName="Component" ma:default="" ma:internalName="TPComponent">
      <xsd:simpleType>
        <xsd:restriction base="dms:Text"/>
      </xsd:simpleType>
    </xsd:element>
    <xsd:element name="ContentItem" ma:index="21" nillable="true" ma:displayName="Content Item" ma:default="" ma:hidden="true" ma:internalName="ContentItem" ma:readOnly="false">
      <xsd:simpleType>
        <xsd:restriction base="dms:Unknown"/>
      </xsd:simpleType>
    </xsd:element>
    <xsd:element name="CrawlForDependencies" ma:index="23" nillable="true" ma:displayName="Crawl for Dependencies?" ma:default="true" ma:internalName="CrawlForDependencies" ma:readOnly="false">
      <xsd:simpleType>
        <xsd:restriction base="dms:Boolean"/>
      </xsd:simpleType>
    </xsd:element>
    <xsd:element name="CSXHash" ma:index="26" nillable="true" ma:displayName="CSX Hash" ma:default="" ma:indexed="true" ma:internalName="CSXHash" ma:readOnly="false">
      <xsd:simpleType>
        <xsd:restriction base="dms:Text"/>
      </xsd:simpleType>
    </xsd:element>
    <xsd:element name="CSXSubmissionMarket" ma:index="27" nillable="true" ma:displayName="CSX Submission Market" ma:default="" ma:list="{2FBD1B11-2ACE-4FDC-B5A3-635D4ADF6F1B}" ma:internalName="CSXSubmissionMarket" ma:readOnly="false" ma:showField="MarketName" ma:web="4873beb7-5857-4685-be1f-d57550cc96cc">
      <xsd:simpleType>
        <xsd:restriction base="dms:Lookup"/>
      </xsd:simpleType>
    </xsd:element>
    <xsd:element name="CSXUpdate" ma:index="28" nillable="true" ma:displayName="CSX Updated?" ma:default="false" ma:internalName="CSXUpdate" ma:readOnly="false">
      <xsd:simpleType>
        <xsd:restriction base="dms:Boolean"/>
      </xsd:simpleType>
    </xsd:element>
    <xsd:element name="IntlLangReviewDate" ma:index="29" nillable="true" ma:displayName="Date to Complete Intl QA" ma:default="" ma:internalName="IntlLangReviewDate" ma:readOnly="false">
      <xsd:simpleType>
        <xsd:restriction base="dms:DateTime"/>
      </xsd:simpleType>
    </xsd:element>
    <xsd:element name="IsDeleted" ma:index="30" nillable="true" ma:displayName="Deleted?" ma:default="" ma:internalName="IsDeleted" ma:readOnly="false">
      <xsd:simpleType>
        <xsd:restriction base="dms:Boolean"/>
      </xsd:simpleType>
    </xsd:element>
    <xsd:element name="APDescription" ma:index="31" nillable="true" ma:displayName="Description" ma:default="" ma:internalName="APDescription" ma:readOnly="false">
      <xsd:simpleType>
        <xsd:restriction base="dms:Note"/>
      </xsd:simpleType>
    </xsd:element>
    <xsd:element name="DirectSourceMarket" ma:index="32" nillable="true" ma:displayName="Direct Source Market Group" ma:default="" ma:internalName="DirectSourceMarket" ma:readOnly="false">
      <xsd:simpleType>
        <xsd:restriction base="dms:Text"/>
      </xsd:simpleType>
    </xsd:element>
    <xsd:element name="Downloads" ma:index="33" nillable="true" ma:displayName="Downloads" ma:default="0" ma:hidden="true" ma:internalName="Downloads" ma:readOnly="false">
      <xsd:simpleType>
        <xsd:restriction base="dms:Unknown"/>
      </xsd:simpleType>
    </xsd:element>
    <xsd:element name="DSATActionTaken" ma:index="34" nillable="true" ma:displayName="DSAT Action Taken" ma:default="" ma:internalName="DSATActionTaken" ma:readOnly="false">
      <xsd:simpleType>
        <xsd:restriction base="dms:Choice">
          <xsd:enumeration value="Best Bets"/>
          <xsd:enumeration value="Expire"/>
          <xsd:enumeration value="Hide"/>
          <xsd:enumeration value="None"/>
        </xsd:restriction>
      </xsd:simpleType>
    </xsd:element>
    <xsd:element name="APEditor" ma:index="35" nillable="true" ma:displayName="Editor" ma:default="" ma:list="UserInfo" ma:internalName="APEditor" ma:readOnly="false">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EditorialStatus" ma:index="36" nillable="true" ma:displayName="Editorial Status" ma:default="" ma:internalName="EditorialStatus" ma:readOnly="false">
      <xsd:simpleType>
        <xsd:restriction base="dms:Unknown"/>
      </xsd:simpleType>
    </xsd:element>
    <xsd:element name="EditorialTags" ma:index="37" nillable="true" ma:displayName="Editorial Tags" ma:default="" ma:internalName="EditorialTags">
      <xsd:simpleType>
        <xsd:restriction base="dms:Unknown"/>
      </xsd:simpleType>
    </xsd:element>
    <xsd:element name="TPExecutable" ma:index="38" nillable="true" ma:displayName="Executable" ma:default="" ma:internalName="TPExecutable">
      <xsd:simpleType>
        <xsd:restriction base="dms:Text"/>
      </xsd:simpleType>
    </xsd:element>
    <xsd:element name="FeatureTagsTaxHTField0" ma:index="40" nillable="true" ma:taxonomy="true" ma:internalName="FeatureTagsTaxHTField0" ma:taxonomyFieldName="FeatureTags" ma:displayName="Features" ma:readOnly="false" ma:default="" ma:fieldId="{7fc0d542-15c6-4882-a8e3-13bca44403fb}" ma:taxonomyMulti="true" ma:sspId="8f79753a-75d3-41f5-8ca3-40b843941b4f" ma:termSetId="f1ab6845-967d-4854-a0ba-4ec07f0f8113" ma:anchorId="00000000-0000-0000-0000-000000000000" ma:open="false" ma:isKeyword="false">
      <xsd:complexType>
        <xsd:sequence>
          <xsd:element ref="pc:Terms" minOccurs="0" maxOccurs="1"/>
        </xsd:sequence>
      </xsd:complexType>
    </xsd:element>
    <xsd:element name="TPFriendlyName" ma:index="41" nillable="true" ma:displayName="Friendly Name" ma:default="" ma:internalName="TPFriendlyName">
      <xsd:simpleType>
        <xsd:restriction base="dms:Text"/>
      </xsd:simpleType>
    </xsd:element>
    <xsd:element name="FriendlyTitle" ma:index="42" nillable="true" ma:displayName="Friendly Title" ma:default="" ma:description="Shorter title to be used when displaying search results" ma:internalName="FriendlyTitle" ma:readOnly="false">
      <xsd:simpleType>
        <xsd:restriction base="dms:Text"/>
      </xsd:simpleType>
    </xsd:element>
    <xsd:element name="PrimaryImageGen" ma:index="43" nillable="true" ma:displayName="Generate Images?" ma:default="true" ma:internalName="PrimaryImageGen">
      <xsd:simpleType>
        <xsd:restriction base="dms:Boolean"/>
      </xsd:simpleType>
    </xsd:element>
    <xsd:element name="HandoffToMSDN" ma:index="44" nillable="true" ma:displayName="Handoff To MSDN Date" ma:default="" ma:internalName="HandoffToMSDN" ma:readOnly="false">
      <xsd:simpleType>
        <xsd:restriction base="dms:DateTime"/>
      </xsd:simpleType>
    </xsd:element>
    <xsd:element name="InProjectListLookup" ma:index="45" nillable="true" ma:displayName="InProjectListLookup" ma:list="{9E343742-310B-4684-A24C-1D137CB4B230}" ma:internalName="InProjectListLookup" ma:readOnly="true" ma:showField="InProjectList"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TPInstallLocation" ma:index="46" nillable="true" ma:displayName="Install Location" ma:default="" ma:internalName="TPInstallLocation">
      <xsd:simpleType>
        <xsd:restriction base="dms:Text"/>
      </xsd:simpleType>
    </xsd:element>
    <xsd:element name="InternalTagsTaxHTField0" ma:index="48" nillable="true" ma:taxonomy="true" ma:internalName="InternalTagsTaxHTField0" ma:taxonomyFieldName="InternalTags" ma:displayName="Internal Tags" ma:readOnly="false" ma:default="" ma:fieldId="{1490b8a4-2706-41ec-b5e3-73176dccf34e}" ma:taxonomyMulti="true" ma:sspId="8f79753a-75d3-41f5-8ca3-40b843941b4f" ma:termSetId="82b6639e-f7fc-4c18-ad2d-003a6e707765" ma:anchorId="00000000-0000-0000-0000-000000000000" ma:open="false" ma:isKeyword="false">
      <xsd:complexType>
        <xsd:sequence>
          <xsd:element ref="pc:Terms" minOccurs="0" maxOccurs="1"/>
        </xsd:sequence>
      </xsd:complexType>
    </xsd:element>
    <xsd:element name="IntlLangReview" ma:index="49" nillable="true" ma:displayName="Intl Lang QA Review Required?" ma:default="" ma:internalName="IntlLangReview" ma:readOnly="false">
      <xsd:simpleType>
        <xsd:restriction base="dms:Boolean"/>
      </xsd:simpleType>
    </xsd:element>
    <xsd:element name="IntlLangReviewer" ma:index="50" nillable="true" ma:displayName="Intl Lang QA Reviewer" ma:default="" ma:internalName="IntlLangReviewer" ma:readOnly="false">
      <xsd:simpleType>
        <xsd:restriction base="dms:Text"/>
      </xsd:simpleType>
    </xsd:element>
    <xsd:element name="MarketSpecific" ma:index="51" nillable="true" ma:displayName="Is Market Specific?" ma:default="" ma:internalName="MarketSpecific" ma:readOnly="false">
      <xsd:simpleType>
        <xsd:restriction base="dms:Boolean"/>
      </xsd:simpleType>
    </xsd:element>
    <xsd:element name="LastCompleteVersionLookup" ma:index="52" nillable="true" ma:displayName="Last Complete Version Lookup" ma:default="" ma:list="{9E343742-310B-4684-A24C-1D137CB4B230}" ma:internalName="LastCompleteVersionLookup" ma:readOnly="true" ma:showField="LastCompleteVersion"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HandOff" ma:index="53" nillable="true" ma:displayName="Last Hand-off" ma:default="" ma:internalName="LastHandOff" ma:readOnly="false">
      <xsd:simpleType>
        <xsd:restriction base="dms:DateTime"/>
      </xsd:simpleType>
    </xsd:element>
    <xsd:element name="LastModifiedDateTime" ma:index="54" nillable="true" ma:displayName="Last Modified Date" ma:default="" ma:internalName="LastModifiedDateTime" ma:readOnly="false">
      <xsd:simpleType>
        <xsd:restriction base="dms:DateTime"/>
      </xsd:simpleType>
    </xsd:element>
    <xsd:element name="LastPreviewErrorLookup" ma:index="55" nillable="true" ma:displayName="Last Preview Attempt Error" ma:default="" ma:list="{9E343742-310B-4684-A24C-1D137CB4B230}" ma:internalName="LastPreviewErrorLookup" ma:readOnly="true" ma:showField="LastPreviewError"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ResultLookup" ma:index="56" nillable="true" ma:displayName="Last Preview Attempt Result" ma:default="" ma:list="{9E343742-310B-4684-A24C-1D137CB4B230}" ma:internalName="LastPreviewResultLookup" ma:readOnly="true" ma:showField="LastPreviewResult"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AttemptDateLookup" ma:index="57" nillable="true" ma:displayName="Last Preview Attempted On" ma:default="" ma:list="{9E343742-310B-4684-A24C-1D137CB4B230}" ma:internalName="LastPreviewAttemptDateLookup" ma:readOnly="true" ma:showField="LastPreviewAttemptDat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edByLookup" ma:index="58" nillable="true" ma:displayName="Last Previewed By" ma:default="" ma:list="{9E343742-310B-4684-A24C-1D137CB4B230}" ma:internalName="LastPreviewedByLookup" ma:readOnly="true" ma:showField="LastPreviewedBy"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TimeLookup" ma:index="59" nillable="true" ma:displayName="Last Previewed Date" ma:default="" ma:list="{9E343742-310B-4684-A24C-1D137CB4B230}" ma:internalName="LastPreviewTimeLookup" ma:readOnly="true" ma:showField="LastPreviewTim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VersionLookup" ma:index="60" nillable="true" ma:displayName="Last Previewed Version" ma:default="" ma:list="{9E343742-310B-4684-A24C-1D137CB4B230}" ma:internalName="LastPreviewVersionLookup" ma:readOnly="true" ma:showField="LastPreviewVersion"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ErrorLookup" ma:index="61" nillable="true" ma:displayName="Last Publish Attempt Error" ma:default="" ma:list="{9E343742-310B-4684-A24C-1D137CB4B230}" ma:internalName="LastPublishErrorLookup" ma:readOnly="true" ma:showField="LastPublishError"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ResultLookup" ma:index="62" nillable="true" ma:displayName="Last Publish Attempt Result" ma:default="" ma:list="{9E343742-310B-4684-A24C-1D137CB4B230}" ma:internalName="LastPublishResultLookup" ma:readOnly="true" ma:showField="LastPublishResult"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AttemptDateLookup" ma:index="63" nillable="true" ma:displayName="Last Publish Attempted On" ma:default="" ma:list="{9E343742-310B-4684-A24C-1D137CB4B230}" ma:internalName="LastPublishAttemptDateLookup" ma:readOnly="true" ma:showField="LastPublishAttemptDat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edByLookup" ma:index="64" nillable="true" ma:displayName="Last Published By" ma:default="" ma:list="{9E343742-310B-4684-A24C-1D137CB4B230}" ma:internalName="LastPublishedByLookup" ma:readOnly="true" ma:showField="LastPublishedBy"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TimeLookup" ma:index="65" nillable="true" ma:displayName="Last Published Date" ma:default="" ma:list="{9E343742-310B-4684-A24C-1D137CB4B230}" ma:internalName="LastPublishTimeLookup" ma:readOnly="true" ma:showField="LastPublishTim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VersionLookup" ma:index="66" nillable="true" ma:displayName="Last Published Version" ma:default="" ma:list="{9E343742-310B-4684-A24C-1D137CB4B230}" ma:internalName="LastPublishVersionLookup" ma:readOnly="true" ma:showField="LastPublishVersion"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TPLaunchHelpLinkType" ma:index="67" nillable="true" ma:displayName="Launch Help Link Type" ma:default="Template" ma:internalName="TPLaunchHelpLinkType">
      <xsd:simpleType>
        <xsd:restriction base="dms:Choice">
          <xsd:enumeration value="Template"/>
          <xsd:enumeration value="Training"/>
          <xsd:enumeration value="URL"/>
          <xsd:enumeration value="None"/>
        </xsd:restriction>
      </xsd:simpleType>
    </xsd:element>
    <xsd:element name="LegacyData" ma:index="68" nillable="true" ma:displayName="Legacy Data" ma:default="" ma:internalName="LegacyData" ma:readOnly="false">
      <xsd:simpleType>
        <xsd:restriction base="dms:Note"/>
      </xsd:simpleType>
    </xsd:element>
    <xsd:element name="TPLaunchHelpLink" ma:index="69" nillable="true" ma:displayName="Link to Launch Help Topic" ma:default="" ma:internalName="TPLaunchHelpLink">
      <xsd:simpleType>
        <xsd:restriction base="dms:Text"/>
      </xsd:simpleType>
    </xsd:element>
    <xsd:element name="LocComments" ma:index="70" nillable="true" ma:displayName="Loc Approval Comments" ma:default="" ma:internalName="LocComments" ma:readOnly="false">
      <xsd:simpleType>
        <xsd:restriction base="dms:Note"/>
      </xsd:simpleType>
    </xsd:element>
    <xsd:element name="LocLastLocAttemptVersionLookup" ma:index="71" nillable="true" ma:displayName="Loc Last Loc Attempt Version" ma:default="" ma:list="{7DD1DCEC-E449-43D3-891F-7DC62F62AD21}" ma:internalName="LocLastLocAttemptVersionLookup" ma:readOnly="false" ma:showField="LastLocAttemptVersion" ma:web="4873beb7-5857-4685-be1f-d57550cc96cc">
      <xsd:simpleType>
        <xsd:restriction base="dms:Lookup"/>
      </xsd:simpleType>
    </xsd:element>
    <xsd:element name="LocLastLocAttemptVersionTypeLookup" ma:index="72" nillable="true" ma:displayName="Loc Last Loc Attempt Version Type" ma:default="" ma:list="{7DD1DCEC-E449-43D3-891F-7DC62F62AD21}" ma:internalName="LocLastLocAttemptVersionTypeLookup" ma:readOnly="true" ma:showField="LastLocAttemptVersionType" ma:web="4873beb7-5857-4685-be1f-d57550cc96cc">
      <xsd:simpleType>
        <xsd:restriction base="dms:Lookup"/>
      </xsd:simpleType>
    </xsd:element>
    <xsd:element name="LocManualTestRequired" ma:index="73" nillable="true" ma:displayName="Loc Manual Test Required" ma:default="" ma:internalName="LocManualTestRequired" ma:readOnly="false">
      <xsd:simpleType>
        <xsd:restriction base="dms:Boolean"/>
      </xsd:simpleType>
    </xsd:element>
    <xsd:element name="LocMarketGroupTiers2" ma:index="74" nillable="true" ma:displayName="Loc Market Group Tiers" ma:internalName="LocMarketGroupTiers2" ma:readOnly="false">
      <xsd:simpleType>
        <xsd:restriction base="dms:Unknown"/>
      </xsd:simpleType>
    </xsd:element>
    <xsd:element name="LocNewPublishedVersionLookup" ma:index="75" nillable="true" ma:displayName="Loc New Published Version Lookup" ma:default="" ma:list="{7DD1DCEC-E449-43D3-891F-7DC62F62AD21}" ma:internalName="LocNewPublishedVersionLookup" ma:readOnly="true" ma:showField="NewPublishedVersion" ma:web="4873beb7-5857-4685-be1f-d57550cc96cc">
      <xsd:simpleType>
        <xsd:restriction base="dms:Lookup"/>
      </xsd:simpleType>
    </xsd:element>
    <xsd:element name="LocOverallHandbackStatusLookup" ma:index="76" nillable="true" ma:displayName="Loc Overall Handback Status" ma:default="" ma:list="{7DD1DCEC-E449-43D3-891F-7DC62F62AD21}" ma:internalName="LocOverallHandbackStatusLookup" ma:readOnly="true" ma:showField="OverallHandbackStatus" ma:web="4873beb7-5857-4685-be1f-d57550cc96cc">
      <xsd:simpleType>
        <xsd:restriction base="dms:Lookup"/>
      </xsd:simpleType>
    </xsd:element>
    <xsd:element name="LocOverallLocStatusLookup" ma:index="77" nillable="true" ma:displayName="Loc Overall Localize Status" ma:default="" ma:list="{7DD1DCEC-E449-43D3-891F-7DC62F62AD21}" ma:internalName="LocOverallLocStatusLookup" ma:readOnly="true" ma:showField="OverallLocStatus" ma:web="4873beb7-5857-4685-be1f-d57550cc96cc">
      <xsd:simpleType>
        <xsd:restriction base="dms:Lookup"/>
      </xsd:simpleType>
    </xsd:element>
    <xsd:element name="LocOverallPreviewStatusLookup" ma:index="78" nillable="true" ma:displayName="Loc Overall Preview Status" ma:default="" ma:list="{7DD1DCEC-E449-43D3-891F-7DC62F62AD21}" ma:internalName="LocOverallPreviewStatusLookup" ma:readOnly="true" ma:showField="OverallPreviewStatus" ma:web="4873beb7-5857-4685-be1f-d57550cc96cc">
      <xsd:simpleType>
        <xsd:restriction base="dms:Lookup"/>
      </xsd:simpleType>
    </xsd:element>
    <xsd:element name="LocOverallPublishStatusLookup" ma:index="79" nillable="true" ma:displayName="Loc Overall Publish Status" ma:default="" ma:list="{7DD1DCEC-E449-43D3-891F-7DC62F62AD21}" ma:internalName="LocOverallPublishStatusLookup" ma:readOnly="true" ma:showField="OverallPublishStatus" ma:web="4873beb7-5857-4685-be1f-d57550cc96cc">
      <xsd:simpleType>
        <xsd:restriction base="dms:Lookup"/>
      </xsd:simpleType>
    </xsd:element>
    <xsd:element name="IntlLocPriority" ma:index="80" nillable="true" ma:displayName="Loc Priority" ma:default="" ma:internalName="IntlLocPriority" ma:readOnly="false">
      <xsd:simpleType>
        <xsd:restriction base="dms:Unknown"/>
      </xsd:simpleType>
    </xsd:element>
    <xsd:element name="LocProcessedForHandoffsLookup" ma:index="81" nillable="true" ma:displayName="Loc Processed For Handoffs" ma:default="" ma:list="{7DD1DCEC-E449-43D3-891F-7DC62F62AD21}" ma:internalName="LocProcessedForHandoffsLookup" ma:readOnly="true" ma:showField="ProcessedForHandoffs" ma:web="4873beb7-5857-4685-be1f-d57550cc96cc">
      <xsd:simpleType>
        <xsd:restriction base="dms:Lookup"/>
      </xsd:simpleType>
    </xsd:element>
    <xsd:element name="LocProcessedForMarketsLookup" ma:index="82" nillable="true" ma:displayName="Loc Processed For Markets" ma:default="" ma:list="{7DD1DCEC-E449-43D3-891F-7DC62F62AD21}" ma:internalName="LocProcessedForMarketsLookup" ma:readOnly="true" ma:showField="ProcessedForMarkets" ma:web="4873beb7-5857-4685-be1f-d57550cc96cc">
      <xsd:simpleType>
        <xsd:restriction base="dms:Lookup"/>
      </xsd:simpleType>
    </xsd:element>
    <xsd:element name="LocPublishedDependentAssetsLookup" ma:index="83" nillable="true" ma:displayName="Loc Published Dependent Assets" ma:default="" ma:list="{7DD1DCEC-E449-43D3-891F-7DC62F62AD21}" ma:internalName="LocPublishedDependentAssetsLookup" ma:readOnly="true" ma:showField="PublishedDependentAssets" ma:web="4873beb7-5857-4685-be1f-d57550cc96cc">
      <xsd:simpleType>
        <xsd:restriction base="dms:Lookup"/>
      </xsd:simpleType>
    </xsd:element>
    <xsd:element name="LocPublishedLinkedAssetsLookup" ma:index="84" nillable="true" ma:displayName="Loc Published Linked Assets" ma:default="" ma:list="{7DD1DCEC-E449-43D3-891F-7DC62F62AD21}" ma:internalName="LocPublishedLinkedAssetsLookup" ma:readOnly="true" ma:showField="PublishedLinkedAssets" ma:web="4873beb7-5857-4685-be1f-d57550cc96cc">
      <xsd:simpleType>
        <xsd:restriction base="dms:Lookup"/>
      </xsd:simpleType>
    </xsd:element>
    <xsd:element name="LocRecommendedHandoff" ma:index="85" nillable="true" ma:displayName="Loc Recommended Handoff" ma:default="" ma:indexed="true" ma:internalName="LocRecommendedHandoff" ma:readOnly="false">
      <xsd:simpleType>
        <xsd:restriction base="dms:Text"/>
      </xsd:simpleType>
    </xsd:element>
    <xsd:element name="LocalizationTagsTaxHTField0" ma:index="87" nillable="true" ma:taxonomy="true" ma:internalName="LocalizationTagsTaxHTField0" ma:taxonomyFieldName="LocalizationTags" ma:displayName="Localization Tags" ma:readOnly="false" ma:default="" ma:fieldId="{00f02cb3-2c7c-424a-9c61-10e9b6878429}" ma:taxonomyMulti="true" ma:sspId="8f79753a-75d3-41f5-8ca3-40b843941b4f" ma:termSetId="5b7703a5-8e8b-4b58-8b31-1cea35331da3" ma:anchorId="00000000-0000-0000-0000-000000000000" ma:open="false" ma:isKeyword="false">
      <xsd:complexType>
        <xsd:sequence>
          <xsd:element ref="pc:Terms" minOccurs="0" maxOccurs="1"/>
        </xsd:sequence>
      </xsd:complexType>
    </xsd:element>
    <xsd:element name="MachineTranslated" ma:index="88" nillable="true" ma:displayName="Machine Translated" ma:default="" ma:internalName="MachineTranslated" ma:readOnly="false">
      <xsd:simpleType>
        <xsd:restriction base="dms:Boolean"/>
      </xsd:simpleType>
    </xsd:element>
    <xsd:element name="Manager" ma:index="89" nillable="true" ma:displayName="Manager" ma:hidden="true" ma:internalName="Manager" ma:readOnly="false">
      <xsd:simpleType>
        <xsd:restriction base="dms:Text"/>
      </xsd:simpleType>
    </xsd:element>
    <xsd:element name="Markets" ma:index="90" nillable="true" ma:displayName="Markets" ma:default="" ma:description="Leave blank to show in all markets" ma:list="{2FBD1B11-2ACE-4FDC-B5A3-635D4ADF6F1B}" ma:internalName="Markets" ma:readOnly="false" ma:showField="MarketNam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Milestone" ma:index="91" nillable="true" ma:displayName="Milestone" ma:default="" ma:internalName="Milestone" ma:readOnly="false">
      <xsd:simpleType>
        <xsd:restriction base="dms:Unknown"/>
      </xsd:simpleType>
    </xsd:element>
    <xsd:element name="TPNamespace" ma:index="94" nillable="true" ma:displayName="Namespace" ma:default="" ma:internalName="TPNamespace">
      <xsd:simpleType>
        <xsd:restriction base="dms:Text"/>
      </xsd:simpleType>
    </xsd:element>
    <xsd:element name="NumericId" ma:index="95" nillable="true" ma:displayName="Numeric ID" ma:default="" ma:indexed="true" ma:internalName="NumericId" ma:readOnly="false">
      <xsd:simpleType>
        <xsd:restriction base="dms:Number"/>
      </xsd:simpleType>
    </xsd:element>
    <xsd:element name="NumOfRatingsLookup" ma:index="96" nillable="true" ma:displayName="NumOfRatings" ma:default="" ma:list="{9E343742-310B-4684-A24C-1D137CB4B230}" ma:internalName="NumOfRatingsLookup" ma:readOnly="true" ma:showField="NumOfRatings"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OOCacheId" ma:index="97" nillable="true" ma:displayName="OOCacheId" ma:internalName="OOCacheId" ma:readOnly="false">
      <xsd:simpleType>
        <xsd:restriction base="dms:Text"/>
      </xsd:simpleType>
    </xsd:element>
    <xsd:element name="OpenTemplate" ma:index="98" nillable="true" ma:displayName="Open Template" ma:default="true" ma:internalName="OpenTemplate">
      <xsd:simpleType>
        <xsd:restriction base="dms:Boolean"/>
      </xsd:simpleType>
    </xsd:element>
    <xsd:element name="OriginAsset" ma:index="99" nillable="true" ma:displayName="Origin Asset" ma:default="" ma:internalName="OriginAsset" ma:readOnly="false">
      <xsd:simpleType>
        <xsd:restriction base="dms:Text"/>
      </xsd:simpleType>
    </xsd:element>
    <xsd:element name="OriginalRelease" ma:index="100" nillable="true" ma:displayName="Original Release" ma:default="15" ma:internalName="OriginalRelease" ma:readOnly="false">
      <xsd:simpleType>
        <xsd:restriction base="dms:Choice">
          <xsd:enumeration value="14"/>
          <xsd:enumeration value="15"/>
          <xsd:enumeration value="16"/>
        </xsd:restriction>
      </xsd:simpleType>
    </xsd:element>
    <xsd:element name="OriginalSourceMarket" ma:index="101" nillable="true" ma:displayName="Original Source Market Group" ma:default="" ma:internalName="OriginalSourceMarket" ma:readOnly="false">
      <xsd:simpleType>
        <xsd:restriction base="dms:Text"/>
      </xsd:simpleType>
    </xsd:element>
    <xsd:element name="OutputCachingOn" ma:index="102" nillable="true" ma:displayName="Output Caching" ma:default="true" ma:hidden="true" ma:internalName="OutputCachingOn" ma:readOnly="false">
      <xsd:simpleType>
        <xsd:restriction base="dms:Boolean"/>
      </xsd:simpleType>
    </xsd:element>
    <xsd:element name="ParentAssetId" ma:index="103" nillable="true" ma:displayName="Parent Asset Id" ma:default="" ma:internalName="ParentAssetId" ma:readOnly="false">
      <xsd:simpleType>
        <xsd:restriction base="dms:Text"/>
      </xsd:simpleType>
    </xsd:element>
    <xsd:element name="PlannedPubDate" ma:index="104" nillable="true" ma:displayName="Planned Publish Date" ma:default="" ma:indexed="true" ma:internalName="PlannedPubDate" ma:readOnly="false">
      <xsd:simpleType>
        <xsd:restriction base="dms:DateTime"/>
      </xsd:simpleType>
    </xsd:element>
    <xsd:element name="PolicheckWords" ma:index="105" nillable="true" ma:displayName="Policheck Words" ma:default="" ma:internalName="PolicheckWords" ma:readOnly="false">
      <xsd:simpleType>
        <xsd:restriction base="dms:Text"/>
      </xsd:simpleType>
    </xsd:element>
    <xsd:element name="BusinessGroup" ma:index="106" nillable="true" ma:displayName="Product Division Owner" ma:default="" ma:internalName="BusinessGroup" ma:readOnly="false">
      <xsd:simpleType>
        <xsd:restriction base="dms:Unknown"/>
      </xsd:simpleType>
    </xsd:element>
    <xsd:element name="UAProjectedTotalWords" ma:index="107" nillable="true" ma:displayName="Projected Word Count" ma:default="" ma:internalName="UAProjectedTotalWords" ma:readOnly="false">
      <xsd:simpleType>
        <xsd:restriction base="dms:Unknown"/>
      </xsd:simpleType>
    </xsd:element>
    <xsd:element name="Provider" ma:index="108" nillable="true" ma:displayName="Provider" ma:default="" ma:internalName="Provider" ma:readOnly="false">
      <xsd:simpleType>
        <xsd:restriction base="dms:Unknown"/>
      </xsd:simpleType>
    </xsd:element>
    <xsd:element name="Providers" ma:index="109" nillable="true" ma:displayName="Providers" ma:default="" ma:internalName="Providers">
      <xsd:simpleType>
        <xsd:restriction base="dms:Unknown"/>
      </xsd:simpleType>
    </xsd:element>
    <xsd:element name="PublishStatusLookup" ma:index="110" nillable="true" ma:displayName="Publish Status" ma:default="" ma:list="{9E343742-310B-4684-A24C-1D137CB4B230}" ma:internalName="PublishStatusLookup" ma:readOnly="false" ma:showField="PublishStatus"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PublishTargets" ma:index="111" nillable="true" ma:displayName="Publish Target" ma:default="OfficeOnlineVNext" ma:internalName="PublishTargets" ma:readOnly="false">
      <xsd:simpleType>
        <xsd:restriction base="dms:Unknown"/>
      </xsd:simpleType>
    </xsd:element>
    <xsd:element name="RecommendationsModifier" ma:index="112" nillable="true" ma:displayName="Recommendations Modifier" ma:default="" ma:internalName="RecommendationsModifier" ma:readOnly="false">
      <xsd:simpleType>
        <xsd:restriction base="dms:Number"/>
      </xsd:simpleType>
    </xsd:element>
    <xsd:element name="ArtSampleDocs" ma:index="113" nillable="true" ma:displayName="Sample Docs" ma:default="" ma:hidden="true" ma:internalName="ArtSampleDocs" ma:readOnly="false">
      <xsd:simpleType>
        <xsd:restriction base="dms:Text"/>
      </xsd:simpleType>
    </xsd:element>
    <xsd:element name="ScenarioTagsTaxHTField0" ma:index="115" nillable="true" ma:taxonomy="true" ma:internalName="ScenarioTagsTaxHTField0" ma:taxonomyFieldName="ScenarioTags" ma:displayName="Scenarios" ma:readOnly="false" ma:default="" ma:fieldId="{93aef74d-6c78-4815-8310-51477dceeccc}" ma:taxonomyMulti="true" ma:sspId="8f79753a-75d3-41f5-8ca3-40b843941b4f" ma:termSetId="4b7d5f16-e2f2-4fc0-bab3-6e8b931e57d6" ma:anchorId="00000000-0000-0000-0000-000000000000" ma:open="false" ma:isKeyword="false">
      <xsd:complexType>
        <xsd:sequence>
          <xsd:element ref="pc:Terms" minOccurs="0" maxOccurs="1"/>
        </xsd:sequence>
      </xsd:complexType>
    </xsd:element>
    <xsd:element name="ShowIn" ma:index="117" nillable="true" ma:displayName="Show In" ma:default="Show everywhere" ma:internalName="ShowIn" ma:readOnly="false">
      <xsd:simpleType>
        <xsd:restriction base="dms:Choice">
          <xsd:enumeration value="Hide on web"/>
          <xsd:enumeration value="On Web no search"/>
          <xsd:enumeration value="Show everywhere"/>
          <xsd:enumeration value="Special use only"/>
        </xsd:restriction>
      </xsd:simpleType>
    </xsd:element>
    <xsd:element name="SourceTitle" ma:index="118" nillable="true" ma:displayName="Source Title" ma:default="" ma:indexed="true" ma:internalName="SourceTitle" ma:readOnly="false">
      <xsd:simpleType>
        <xsd:restriction base="dms:Text"/>
      </xsd:simpleType>
    </xsd:element>
    <xsd:element name="CSXSubmissionDate" ma:index="119" nillable="true" ma:displayName="Submission Date" ma:default="" ma:internalName="CSXSubmissionDate" ma:readOnly="false">
      <xsd:simpleType>
        <xsd:restriction base="dms:DateTime"/>
      </xsd:simpleType>
    </xsd:element>
    <xsd:element name="SubmitterId" ma:index="120" nillable="true" ma:displayName="Submitter ID" ma:default="" ma:internalName="SubmitterId" ma:readOnly="false">
      <xsd:simpleType>
        <xsd:restriction base="dms:Text"/>
      </xsd:simpleType>
    </xsd:element>
    <xsd:element name="TaxCatchAll" ma:index="121" nillable="true" ma:displayName="Taxonomy Catch All Column" ma:hidden="true" ma:list="{530f955b-6704-4601-bd83-f81d87f1e440}" ma:internalName="TaxCatchAll" ma:showField="CatchAllData"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TaxCatchAllLabel" ma:index="122" nillable="true" ma:displayName="Taxonomy Catch All Column1" ma:hidden="true" ma:list="{530f955b-6704-4601-bd83-f81d87f1e440}" ma:internalName="TaxCatchAllLabel" ma:readOnly="true" ma:showField="CatchAllDataLabel"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TemplateStatus" ma:index="123" nillable="true" ma:displayName="Template Status" ma:default="" ma:internalName="TemplateStatus">
      <xsd:simpleType>
        <xsd:restriction base="dms:Unknown"/>
      </xsd:simpleType>
    </xsd:element>
    <xsd:element name="TemplateTemplateType" ma:index="124" nillable="true" ma:displayName="Template Type" ma:default="" ma:internalName="TemplateTemplateType">
      <xsd:simpleType>
        <xsd:restriction base="dms:Unknown"/>
      </xsd:simpleType>
    </xsd:element>
    <xsd:element name="ThumbnailAssetId" ma:index="125" nillable="true" ma:displayName="Thumbnail Image Asset" ma:default="" ma:internalName="ThumbnailAssetId" ma:readOnly="false">
      <xsd:simpleType>
        <xsd:restriction base="dms:Text"/>
      </xsd:simpleType>
    </xsd:element>
    <xsd:element name="TimesCloned" ma:index="126" nillable="true" ma:displayName="Times Cloned" ma:default="" ma:internalName="TimesCloned" ma:readOnly="false">
      <xsd:simpleType>
        <xsd:restriction base="dms:Number"/>
      </xsd:simpleType>
    </xsd:element>
    <xsd:element name="TrustLevel" ma:index="128" nillable="true" ma:displayName="Trust Level" ma:default="1 Microsoft Managed Content" ma:internalName="TrustLevel" ma:readOnly="false">
      <xsd:simpleType>
        <xsd:restriction base="dms:Unknown"/>
      </xsd:simpleType>
    </xsd:element>
    <xsd:element name="UALocComments" ma:index="129" nillable="true" ma:displayName="UA Loc Comments" ma:default="" ma:internalName="UALocComments" ma:readOnly="false">
      <xsd:simpleType>
        <xsd:restriction base="dms:Note"/>
      </xsd:simpleType>
    </xsd:element>
    <xsd:element name="UALocRecommendation" ma:index="130" nillable="true" ma:displayName="UA Loc Recommendation" ma:default="Localize" ma:internalName="UALocRecommendation" ma:readOnly="false">
      <xsd:simpleType>
        <xsd:restriction base="dms:Choice">
          <xsd:enumeration value="Localize"/>
          <xsd:enumeration value="Never Localize"/>
          <xsd:enumeration value="Priority Localize"/>
        </xsd:restriction>
      </xsd:simpleType>
    </xsd:element>
    <xsd:element name="UANotes" ma:index="131" nillable="true" ma:displayName="UA Notes" ma:default="" ma:internalName="UANotes" ma:readOnly="false">
      <xsd:simpleType>
        <xsd:restriction base="dms:Note"/>
      </xsd:simpleType>
    </xsd:element>
    <xsd:element name="TPAppVersion" ma:index="132" nillable="true" ma:displayName="Version" ma:default="" ma:internalName="TPAppVersion">
      <xsd:simpleType>
        <xsd:restriction base="dms:Text"/>
      </xsd:simpleType>
    </xsd:element>
    <xsd:element name="VoteCount" ma:index="133" nillable="true" ma:displayName="Vote Count" ma:default="" ma:internalName="VoteCount" ma:readOnly="fals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22" ma:displayName="Content Type"/>
        <xsd:element ref="dc:title" minOccurs="0" maxOccurs="1" ma:index="127"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AssetEditForm</Edit>
  <New>DocumentLibraryForm</New>
</FormTemplates>
</file>

<file path=customXml/itemProps1.xml><?xml version="1.0" encoding="utf-8"?>
<ds:datastoreItem xmlns:ds="http://schemas.openxmlformats.org/officeDocument/2006/customXml" ds:itemID="{45076977-ECB7-44C2-A70D-853BB6B41242}">
  <ds:schemaRefs>
    <ds:schemaRef ds:uri="http://schemas.microsoft.com/office/2006/documentManagement/types"/>
    <ds:schemaRef ds:uri="http://purl.org/dc/dcmitype/"/>
    <ds:schemaRef ds:uri="http://www.w3.org/XML/1998/namespace"/>
    <ds:schemaRef ds:uri="http://purl.org/dc/terms/"/>
    <ds:schemaRef ds:uri="http://schemas.microsoft.com/office/2006/metadata/properties"/>
    <ds:schemaRef ds:uri="http://purl.org/dc/elements/1.1/"/>
    <ds:schemaRef ds:uri="http://schemas.microsoft.com/office/infopath/2007/PartnerControls"/>
    <ds:schemaRef ds:uri="http://schemas.openxmlformats.org/package/2006/metadata/core-properties"/>
    <ds:schemaRef ds:uri="4873beb7-5857-4685-be1f-d57550cc96cc"/>
  </ds:schemaRefs>
</ds:datastoreItem>
</file>

<file path=customXml/itemProps2.xml><?xml version="1.0" encoding="utf-8"?>
<ds:datastoreItem xmlns:ds="http://schemas.openxmlformats.org/officeDocument/2006/customXml" ds:itemID="{41BC18E0-614B-4152-A3EE-8AA2B60C721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873beb7-5857-4685-be1f-d57550cc96c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0A765CE0-A8A0-42E0-82D2-3F870DB4D5F7}">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Malla</Template>
  <TotalTime>54731</TotalTime>
  <Words>920</Words>
  <Application>Microsoft Office PowerPoint</Application>
  <PresentationFormat>Presentación en pantalla (16:9)</PresentationFormat>
  <Paragraphs>198</Paragraphs>
  <Slides>37</Slides>
  <Notes>37</Notes>
  <HiddenSlides>0</HiddenSlides>
  <MMClips>2</MMClips>
  <ScaleCrop>false</ScaleCrop>
  <HeadingPairs>
    <vt:vector size="6" baseType="variant">
      <vt:variant>
        <vt:lpstr>Fuentes usadas</vt:lpstr>
      </vt:variant>
      <vt:variant>
        <vt:i4>12</vt:i4>
      </vt:variant>
      <vt:variant>
        <vt:lpstr>Tema</vt:lpstr>
      </vt:variant>
      <vt:variant>
        <vt:i4>1</vt:i4>
      </vt:variant>
      <vt:variant>
        <vt:lpstr>Títulos de diapositiva</vt:lpstr>
      </vt:variant>
      <vt:variant>
        <vt:i4>37</vt:i4>
      </vt:variant>
    </vt:vector>
  </HeadingPairs>
  <TitlesOfParts>
    <vt:vector size="50" baseType="lpstr">
      <vt:lpstr>Arial Unicode MS</vt:lpstr>
      <vt:lpstr>Microsoft YaHei</vt:lpstr>
      <vt:lpstr>Microsoft YaHei</vt:lpstr>
      <vt:lpstr>黑体</vt:lpstr>
      <vt:lpstr>Arial</vt:lpstr>
      <vt:lpstr>Arial Black</vt:lpstr>
      <vt:lpstr>Cambria</vt:lpstr>
      <vt:lpstr>Century Gothic</vt:lpstr>
      <vt:lpstr>Mangal</vt:lpstr>
      <vt:lpstr>华文楷体</vt:lpstr>
      <vt:lpstr>Tahoma</vt:lpstr>
      <vt:lpstr>Times New Roman</vt:lpstr>
      <vt:lpstr>Malla</vt:lpstr>
      <vt:lpstr>Presentación de PowerPoint</vt:lpstr>
      <vt:lpstr> </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 </vt:lpstr>
    </vt:vector>
  </TitlesOfParts>
  <Company>Microsoft</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Soluciones</dc:title>
  <dc:creator>Santana Zapata Rocha</dc:creator>
  <cp:lastModifiedBy>Diego Erick Ian Dignowity Gonzalez</cp:lastModifiedBy>
  <cp:revision>182</cp:revision>
  <dcterms:created xsi:type="dcterms:W3CDTF">2017-02-04T16:43:27Z</dcterms:created>
  <dcterms:modified xsi:type="dcterms:W3CDTF">2018-04-22T20:36:00Z</dcterms:modified>
  <cp:contentStatus/>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nternalTags">
    <vt:lpwstr/>
  </property>
  <property fmtid="{D5CDD505-2E9C-101B-9397-08002B2CF9AE}" pid="3" name="ContentTypeId">
    <vt:lpwstr>0x0101006EDDDB5EE6D98C44930B742096920B300400F5B6D36B3EF94B4E9A635CDF2A18F5B8</vt:lpwstr>
  </property>
  <property fmtid="{D5CDD505-2E9C-101B-9397-08002B2CF9AE}" pid="4" name="FeatureTags">
    <vt:lpwstr/>
  </property>
  <property fmtid="{D5CDD505-2E9C-101B-9397-08002B2CF9AE}" pid="5" name="LocalizationTags">
    <vt:lpwstr/>
  </property>
  <property fmtid="{D5CDD505-2E9C-101B-9397-08002B2CF9AE}" pid="6" name="ScenarioTags">
    <vt:lpwstr/>
  </property>
  <property fmtid="{D5CDD505-2E9C-101B-9397-08002B2CF9AE}" pid="7" name="CampaignTags">
    <vt:lpwstr/>
  </property>
</Properties>
</file>